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9F5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Στρογγύλεμα διαγώνιας γωνίας του ορθογωνίου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- Τίτλος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9" name="8 - Υπότιτλος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  <p:sp>
        <p:nvSpPr>
          <p:cNvPr id="10" name="9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872826FA-B87B-478B-AFF5-258429DCD75A}" type="datetimeFigureOut">
              <a:rPr lang="el-GR" smtClean="0"/>
              <a:pPr/>
              <a:t>25/11/2012</a:t>
            </a:fld>
            <a:endParaRPr lang="el-GR"/>
          </a:p>
        </p:txBody>
      </p:sp>
      <p:sp>
        <p:nvSpPr>
          <p:cNvPr id="11" name="10 - Θέση αριθμού διαφάνειας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E33EDFB-4E73-4FC0-9621-21BE411B3C55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12" name="11 - Θέση υποσέλιδου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2826FA-B87B-478B-AFF5-258429DCD75A}" type="datetimeFigureOut">
              <a:rPr lang="el-GR" smtClean="0"/>
              <a:pPr/>
              <a:t>25/11/2012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33EDFB-4E73-4FC0-9621-21BE411B3C55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2826FA-B87B-478B-AFF5-258429DCD75A}" type="datetimeFigureOut">
              <a:rPr lang="el-GR" smtClean="0"/>
              <a:pPr/>
              <a:t>25/11/2012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33EDFB-4E73-4FC0-9621-21BE411B3C55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Ορθογώνιο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2826FA-B87B-478B-AFF5-258429DCD75A}" type="datetimeFigureOut">
              <a:rPr lang="el-GR" smtClean="0"/>
              <a:pPr/>
              <a:t>25/11/2012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33EDFB-4E73-4FC0-9621-21BE411B3C55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Ορθογώνιο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8" name="7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872826FA-B87B-478B-AFF5-258429DCD75A}" type="datetimeFigureOut">
              <a:rPr lang="el-GR" smtClean="0"/>
              <a:pPr/>
              <a:t>25/11/2012</a:t>
            </a:fld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E33EDFB-4E73-4FC0-9621-21BE411B3C55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10" name="9 - Θέση υποσέλιδου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2826FA-B87B-478B-AFF5-258429DCD75A}" type="datetimeFigureOut">
              <a:rPr lang="el-GR" smtClean="0"/>
              <a:pPr/>
              <a:t>25/11/2012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E33EDFB-4E73-4FC0-9621-21BE411B3C55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10" name="9 - Ορθογώνιο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- Ορθογώνιο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- Ορθογώνιο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2826FA-B87B-478B-AFF5-258429DCD75A}" type="datetimeFigureOut">
              <a:rPr lang="el-GR" smtClean="0"/>
              <a:pPr/>
              <a:t>25/11/2012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E33EDFB-4E73-4FC0-9621-21BE411B3C55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2826FA-B87B-478B-AFF5-258429DCD75A}" type="datetimeFigureOut">
              <a:rPr lang="el-GR" smtClean="0"/>
              <a:pPr/>
              <a:t>25/11/2012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33EDFB-4E73-4FC0-9621-21BE411B3C55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7" name="6 - Ορθογώνιο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2826FA-B87B-478B-AFF5-258429DCD75A}" type="datetimeFigureOut">
              <a:rPr lang="el-GR" smtClean="0"/>
              <a:pPr/>
              <a:t>25/11/2012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33EDFB-4E73-4FC0-9621-21BE411B3C55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- Ορθογώνιο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9" name="8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872826FA-B87B-478B-AFF5-258429DCD75A}" type="datetimeFigureOut">
              <a:rPr lang="el-GR" smtClean="0"/>
              <a:pPr/>
              <a:t>25/11/2012</a:t>
            </a:fld>
            <a:endParaRPr lang="el-GR"/>
          </a:p>
        </p:txBody>
      </p:sp>
      <p:sp>
        <p:nvSpPr>
          <p:cNvPr id="10" name="9 - Θέση αριθμού διαφάνειας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E33EDFB-4E73-4FC0-9621-21BE411B3C55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11" name="10 - Θέση υποσέλιδου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13" name="12 - Θέση εικόνας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l-GR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Κάντε κλικ στο εικονίδιο για να προσθέσετε μια εικόνα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872826FA-B87B-478B-AFF5-258429DCD75A}" type="datetimeFigureOut">
              <a:rPr lang="el-GR" smtClean="0"/>
              <a:pPr/>
              <a:t>25/11/2012</a:t>
            </a:fld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E33EDFB-4E73-4FC0-9621-21BE411B3C55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10" name="9 - Θέση υποσέλιδου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Στρογγύλεμα διαγώνιας γωνίας του ορθογωνίου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l-GR"/>
          </a:p>
        </p:txBody>
      </p:sp>
      <p:sp>
        <p:nvSpPr>
          <p:cNvPr id="14" name="1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872826FA-B87B-478B-AFF5-258429DCD75A}" type="datetimeFigureOut">
              <a:rPr lang="el-GR" smtClean="0"/>
              <a:pPr/>
              <a:t>25/11/2012</a:t>
            </a:fld>
            <a:endParaRPr lang="el-GR"/>
          </a:p>
        </p:txBody>
      </p:sp>
      <p:sp>
        <p:nvSpPr>
          <p:cNvPr id="23" name="22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8E33EDFB-4E73-4FC0-9621-21BE411B3C55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22" name="21 - Θέση τίτλου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3" name="1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6600" dirty="0" smtClean="0">
                <a:latin typeface="Comic Sans MS" pitchFamily="66" charset="0"/>
              </a:rPr>
              <a:t>Give a Flower NOT a thorn……….</a:t>
            </a:r>
            <a:endParaRPr lang="el-GR" sz="6600" dirty="0">
              <a:latin typeface="Comic Sans MS" pitchFamily="66" charset="0"/>
            </a:endParaRPr>
          </a:p>
        </p:txBody>
      </p:sp>
      <p:pic>
        <p:nvPicPr>
          <p:cNvPr id="13314" name="Picture 2" descr="http://t1.gstatic.com/images?q=tbn:ANd9GcR7SNfVKQcErbYmFhF37fsuotyl6oBCQ23XMzbVl8jDbW2VpZfhf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284984"/>
            <a:ext cx="4032448" cy="3312368"/>
          </a:xfrm>
          <a:prstGeom prst="rect">
            <a:avLst/>
          </a:prstGeom>
          <a:noFill/>
        </p:spPr>
      </p:pic>
      <p:sp>
        <p:nvSpPr>
          <p:cNvPr id="13316" name="AutoShape 4" descr="data:image/jpeg;base64,/9j/4AAQSkZJRgABAQAAAQABAAD/2wCEAAkGBhQSERUUExQWFRQWFxoXFxUYFxoYGhgaGBgcGBgXGhocHCYfGB0jGRgaIC8gIycpLCwtFh8xNTAqNSYrLCkBCQoKDgwOGg8PGikkHBwpLCwpKSwpKSwpLCksKSwpLCwsKSksLCkpLSkpLCwsLCwpKSksKSkpKSwpKSksKSkpLP/AABEIAMkA+wMBIgACEQEDEQH/xAAbAAACAwEBAQAAAAAAAAAAAAADBAECBQYAB//EADsQAAECBAQDBQcEAQQCAwAAAAECEQADITEEEkFRBWFxIoGRofAGEzJCscHRFFLh8SMHYnKCFZIzQ9L/xAAbAQADAQEBAQEAAAAAAAAAAAAAAQIDBAUGB//EACcRAAICAgIBAwQDAQAAAAAAAAABAhEDIRIxBCJBUQUTYbEycYEU/9oADAMBAAIRAxEAPwDkZeNCQxAYgMCKeXfXnB8PltmBfn60ih4OEhxNBdmCwB3lj9op+nmAOEpVaqVA+Rasb0UNJDsHbYvYavSLGXR06PRtH3HIwq6waomDfMlvP+4YTihRj/ybb71t3wDKow4UxNWNr9OcNoSkEU7gWHUnu0gP6gMQCNKHUa610iqJoDkEB6ClnNde7xgsY3NxAAIByja7ltTrfWJJzdpSqaDXb1WAv2h2no4YcqC5ixlpLMTfYBvyecMCJuXQ9esTmFttee8WVJIUSXIuxvWxPKIBHN9hzva2lYBgxIcgkPsDYDf+Yifhv8ZW4AzBJY3cO+WzBh4wziVBLVD2ar7Dlse+BS1EpZwQ76Uela6s1IQCkjETAFBASxuahwN61FYIlLgkry2uAbagQ8sBmT2UtqSa6s1xybvjMnKJIyqcOz2Zqks+n2gAfwfGCRlWo0+EOAG77Gump5wZc7PZv+WvInuaM6RhgqhL1G7l70B8YYXLKT2Ph2bKR0GvTvgtgkMyw4r4in1MEy9mhBG4IJ6RRB7IUlvuPX2iZctIqXJ6t6EMockqAcZqgG4o+oJ0NKbxM7GEIoOzRg1n05+qxl+4JmEFTp5Fmtfeh9Wi6AQ6iSepLaAMCfVILFQeXPCiSulHdtfHT7eDMue4BYFIoFV005wthpAWHJubiwJOo6WDgxbHpKOzRgzAUJprr3QrL09D0wBRBqwqRo3fUV0MIGaVEnMBXQ1OvVmgHvFuWSNwKktv3x5edsuRItYf0/fCbspRoOJhyl1gBn52p5wm6KOvMK0BZ2aps0SvDFLul3LfC7amthaDYIZlMKcyLeMTZVHnR+zV9Q232vF5WUJJUlOrkvSr3OnOLT6VBUWNSLPc6RBmZg5AURRIUl6nXlDsKJk8VlrIAXLCho6d7M8aZxiK9sA5fhCq96QXvGVisJLXQpCzuzgdDVv5geI4HJSwKEFNzQC+xZxFJtGcoWbE/EodITmOqipr8gDTveA/rkbeUZipCUMkZwnYKCh4rBbpztGjIxmHCQFyphULkLDemh8rJ4UcfJkV1I2d/oXh2VMSkg82YAv4ffnCMmaluye1sWHmaPyMWGIJu9Db5R52ibMzU97lBVnSoH5da6Gl66E6RRGP/aOgZyev9RlLm5a5Emjh+y/So/uPKm5VNV6E9/MF274LA0p01JNQH1Tlaux2i6ZiSaoKAGppS2rvCKMU1SDrzfz8xWJONJBAcgmoLhubPWCwHipA+FJY7O+9XpzvDpn5Q/YUkDsgguPBjpu0YUyYtJAKSjcqQa8+1av9wVU5izuSHDM176UD/WGmMdOJzG/kL1vqO+JSCntd1NaWb1aAvmALOR8TNcks7DbraIWsgkDMH7TF6trbqe6BjRRWBCyyi/U7/wARfEYdKFH3eUNRKgNRtVzXV4IWYKLCtDW4Aeos8QUpUQy095It1G/9wgAysJiFh1rGVqgEpSz1BZhUCzmNEYJkJHZBZ0gCig7PmJvS3KPHBHKLNqQSXbQEgB67wQ4YhRLdl/hJ0S1tQdoaAQShRL1SAPhpoKnzhrCqdzdqh3L9/dBMYsEqBTlBLuOpJrtyaJlglACAAQRQAvaj7D8wAgkgISAEgFSqqcv4C9H56QNU0kkKBBJ6V0eB5HooB/XdrDGGkBR7RA52A619PDH0eRIKQGBJUXbW9uvKKy5wIyrSAu4Jcf8AUjpyevgQ4ooQQzEKIdg43Y31FX1EQyVMVErLdnkDd1GphMaYzJxoCeyciquwbk7g6w3h5Pv+0oKJDsXuoB8rk0CgxA3CgLgRly5xACabA5QX/wCW436wbCYsDNmBq9EFhyu/PTWFY3H4GTI7P/xEZTUpDF/2sa31q9Yr+ozdgJmOKuykkNqSUh+g2iff5kgtoxUR2h/yIoq16OxetYlcwhOYL6V01D8mh2UkxWYpSU5cxyqIoohyXGukaSJCEhM6e4OQhtCUlkqI/wCJdjc9YLwfg6560rWVBCGJU2UKIL5Q4qOenhAvb+c4lAfMpRpyAjj8jM4K49np+D40c+RQn0zA4lxorDJ/xoGwGdW9qDoKdYnh3tBKSgJU4KQ2cgKKgSXzF3BrpsNo56bOzH6CPLkixJ6D+48yGfJF8mz6TL4WCceEY6R3CJgUAUMxsQNNG5ecW/8AHhRIUpmDgkOxdtLVpGd7H8YCQZCiFS1VDhiktXn4G4jVxGPSl8iMuj5lEtqNo9jDlWSPI+V8rx5YMnD29mZiuGAEAIKibOH7w8PfpkiigHF6fxAgqoL5TQsDfat48pJJJZRcu5KXPjWNrRxtM4tOIlq+NJc6gs1L1BcxdMlAIyLLG/aBYbW/qEVpDXIOxSRfb14wIyilszlO1G/v8wjmNdXC01KFvZwdtwfmbX+DFZnDMqRlKT/xzGugYpH5jKmLIdKUkA3U5cUYgEinXR4tJWtA7C1c+3mvuCpjTlBYDDEUUhwHpZQ7tRzhzClNCncGosdm1jJHEF5hUU0UGptvG3w3EiYVLWE9lnBSCTZyDo9nveEho0ZWPUHQmaoiqghypNiXy1ajvtAFSkqAUZaEkrukZSaOQWpcvSF1lSirKSnMCFFJDhLdoOdGFU62iMLOypygpJHzMsEk/wDcZerd2sVYUPzMeEpCBloSSoZ65ksR2rANtfpCku7pLXqdiGPNiIXPvHoEgG5IUQ/dbq5v3RReImKZ5QNbIUDf/arKYLGbOGKS6cyiCGcMoGnLUeNIk8OCScxSPlDVFag8xY0e/KBJwBUCqWM6fmCATlbRYFU9+8SqcJaHUrLoxdLXpXs2+sAyicAArsqrqQogUDmlhtYPDErFKBoTks5ZyB5M+8IrxqUkKIzDQhhnY0tSlBYdIeTxKXMTUGS7MFOUlXIglixs/wBYEARWUuE5hzIBBttUUfSLJISCKlQuuj9O6sTgpICSErUXNchzAvRmPLXnFcYO0y1KGrvQjfK9SwtDYIWXOAJUqhBOrjkPPyiJXGwhYJISc1CtlJJ1BenizvpFpiEGq1DJuR2uTpzN4UbWCr4QlVJagtL9pBAS5PVRSR37QIGwWI4kuylGlKh2vQA03icPiCs5cgVm7ja4BLOzeEAncGKW92lSUXy/EkcwzlN9CBEy8AvKSJiB8r5cznVv8jaQUxqipmGWpWYJrqK+HPUvzh7DqJyqDFz8NrNXkNITRh5p7ExQa7+7L87LZL0cx2fAuH4fBJTNnqAms6Qo1SDsmpzc9LbvnOSitm+LHLI6irZbgvslNUApbSkHRXxciE08yOkdAOFYaWpIKferB+JbKVVj8JpSlWoIxMV/qRJBOVK1c2A+tfKMSb7XSjN96JKszuVKW5S4YlKahwI5JeVj+T1sX0rPLcos67i3EHJBdm+DxZ2sCza2j597U8R9+EKAKcqlBiQWLCzCgp5RvcR4qCLuCM1CDQ62cgeqxy/FJgMtJG5Fj3X5Hzjhz5eTpHteF4yxpOSDcL48pCcpAI17IcijlJILG7gXBJvFeK8GlSMN7wEzFKUAFGzFyco6C5J7oxfeFwfP+O6HDiM8oSy9FuB1BpW1T3OYxjPVM7JY03cP9/Jl4YgnsnKfVjHVcN4x7yWEqKQpKi4ZiQPm+HctQ6Vjl04MoVUjqC46PuI0Zasi0L1t19D6CNsOX7c/wcfk+L97FvtG6k5ibgu4Z25CsVXNUDby/iASJi2zElq/xXX1eCDGHXJ3v+I9m0z5J6dM4v3UygZ/+1PAxLENmp1H3FfB4jDcLClMmapI3IJP/qXgiJE5yErCkjUpAHmSKwzhLyJsvN8TgXZVg92annDNFB2BAp2nGYc9oXncInLlhS09glwSxB8GId7wJODmIAabkSdD2ks/Ni3fDCxxOGzXABaySxbvH3i8hCQ6crOO12i9Kg/t8tIROIU7ZpahqQSH6ggtGtwCXMVmKE5lBkitKgkl9gEuSKM0C7Cy6J0tJYPZgWvzIer3rFsNISuYy1kE2UUntNpQd2ggawUlSCEFOb4whnYmxb8XiknEpFSQeYJcU0rWGUN8R4SMuZMyYkaylyyVDYZ0ZkL11TGakntIGdyGrLVViLEOCe/SOnwfDJE6Ur9POJJqUlHbSSCcodTGr7Rg8R4XiZDhSFoCbqY5adCQYbRCkuhLFYEqAUUlJDDMUqRTqGOkLy05SVCYo3BJXmzDQdp2pRo18Dxqcw/yLJuO2SGpRntQUjUHGJ00gOlQFyuWgpdt8oHifGFQ9mBIIVVYCiXopwCOTW60hhckE9kFCho+cAW115c+kac/EBaUvKklI/Yix5kBrn6QmqSwJQ5Wu9R5c7n+YCgKipLJCg4q7EHNq+1m1hmUgqLzE5iTfQkswpQQHB8FLOVKRW5IOalki5NGc0h2VJSAHmFQ0GU9km5I7zUQ6CwYUglivKHOyyBqAKH6tZ3iff5aJYtUKcpc6HLVqUvB5eGWAFI7SXIJUklILWOanowNGFmzD2UpcDLZJYPcJJfoRfeCqHYkDMowchiWBPSoMaeF4nMlkZgBu3bcuNCKXakRhpKpSv8AIg2PaIDnoahg/PSDrmpKTmqdiApg1Ks8ICk7jLkqMpGfRhlDirEA1DC3TeMbFzFrUVzFkqVVyxd+b+QtyjQx8lKkpMtJyAqFbPQ02tCSZpSQ1Cmoa5Oz+XfHi+XKUsnF9I+y+lQhjwKUe32KlHOKpVu/c0HmT3qSM3Iu1Azaj+IAqaOyCLXdk3vUAm+p20jk4nqvN8M0MFj3SJaj2dDsT9ojHOJagq4YjYh2pyjPJqbd1vOrQ/hsU6ShYKknTbodDTbSohNDUrWjLUv+4tIm1hufwsJBKSVBgUkNTcKHy8i7U5sEAfGLatGUJNM0GdhQAWo19YYxMpyhGqXLDm348ozMVOKUgjcDxh7hkpRLxlTXqO1yjJuFfkZUghDvtTlbN5wvlSa78z9oLicoUoE9l7AtZ4p/5NOlBsGj6CC9KPz/ADtPLJ/lmCsOqnZADase/XXuEOYXHKQ7KNttRrCcxJalA9u7+YiRPygrPRjck8tY3PLNfDe0013zlL0UpJIFdCzMltBaDjiiVt7xIVo5LHqCmqza7xinGPVnc1F7OH318oYTJS1SoggfDYFtjfyh2x6NqVJw034ewT80yWmh5rF9BozQTFYL3EpQWChz2JktboWCwcu4LhwWIvaMJeCyj4r1AUctSObJpoxr5ROL7MvLnKQWZOZvlNcoLGlX6RSZNBMLiqsicgHZS0gHqFlo1U4gMPfYFEwU/wAkiaM3glRT3Dyjl14qgCglTasQ/Mt/EDTMkUznIX+LJmSOYrm7mMKweztsMcGFEImKk5rjES1oAawCyrIal6jeukOplT5P+SWolJuZKkrDEMCoOR3EARwMrHS0nKmby7GdAUDqxN+REPowSpQzZSkfucy0kkOQ5yvszad0PkqJr5Z02KxkiaknEYdCVhTGZLV7lTv8zApJ7nPOAY7IEEJzocU7MuYCQdVpIL1/btpGAjFurPMmmaoAMkpAZLMLp7TfuavhDKVpylSVBINQmpagfqaC+8K7VotJew/JnygCZgJZuygkPyJdgRexsawDFu4KT2bHQjVm0cUflCSlqqpZym1msR5uL0uawLG8ZAASQcwoCAD3EPa8Kyh9eICaG+ouWZ9qNrFpOJSsAZHNGUkkG3RiPWsYCMYSrQVuxa76698a366XmRLCkhRG7VowV+3u1MOLCzQ/SLCSUqzkP2K5tyWAYjveL4CXNUlmUal0t9KOzvCuZYY1CSMwUKUAah6hobMxkhS1JSS5HMKLOTbe7X1gfYxrDzQgAE5VDQFtfqx9UiZgJdyqgJdy5FyRb+ozpmIkqV8RVRgGKm55kgjuc35Q7w+chawO0XFB8JHOoJbU2tcREnSsdnfcL4dKn4BElZyqUVKSs3CwwfwLVvXlHy/i+CXInGWsOQprgg7EHUEWMd9w32gQjDAZVK7S1lSkqTd3UlwyU07JJJN2rTjPajjsrFnNLlqQtPaUorcKA0A0/iPMySjk/s7vpnmTxz+2/wCMv2YC5u3je3cNXistWYKdnu5Ux7g9T4wuqaVVL9QL6xVvHWMKPqFIalrAhvDYkJUCwLaF6+BBjMBIi6Zx+psIjgarMdDiOIhSs4ASdknp9YWmqlropLHQgEF9qU8ozJc0jX08Xm4sOSAANgSw7yXg+38A/Ipb6DpQhSsiixBsWB5MbeLXjZkLUkZUJCAf/sUtGpZ6E1jnhjZS+yurVB1Seuo5GALxQPdRyG53aNoeLy7dHF5H1ThUkk7HuMFGcpQvMGDqFidfW7wskc4pKIJuyafXSD5k+Z5eUenGPFJHzOTJzm5P3M+fiyE9oZRlZ7ULX0NonC4sFATmBAJJq5qK+ukWmzECqZikHWgIL3G4pyUIXmcPSskhJf8AckgBt2DE9weNDjGsNhgoZnHS3j+2CCaAauAHJq6X0tUjuikqZKEjKohC0mhqCsEFs9+0KsRRiAbQjPysAHWS7h2IezF6mB6AMvGDN2VdDSj6vpF5OHXiFkSUrnkCuVJLC5JawveBcMwcpBCphEwuQZQUQlJYsVKsWvQ/z1OG9o10QnLKBbsywEAtRilLC2sJSRjLI/Yz8P7LTWSMRkRcFI7SwQKAgMlJL3fu0jYkey+DS+aUVEA/EssHarJatD52vHsdxMBk17NCNRdxu4YxkTuLqyzEiZ0AABCSALsCrvs1Ll05pMycm+2anEJ6JDCQJOHSTVQT8JNR28qlM4G+kc+uWVvNmrzAuQSXzHc2IA5tpzimExClVmZQhmy1AVlozEnVnV97RxHEzQ4UooCwAZYSpLpfYs4JA0ZohuwSEMJjHmqUrt7qrQet38o1V4pJDAdnrWu/h5GOeQppxYg0F9PEmNSXNyguL7AMRtZ40g9HVHo8Soi5y7H1SJGIDElLPy6eTdIiZjASwOQaOSWpo48tI97vMMwBU19WFnYdNrGGyiVZWo6WqSHYcmob/W0FwsgZgoJAB3sSbg92kelKVUDvB1rR9PRgkmZ2gQVIYhmrUAdopNHtUNAmM1Zc9QQx0pQjKlwCBaxYltWgHuEqLm+5+oBoIS/WMcqSS5WVE1zEkMp2egTbYmzxs8Jwq5yxKRKzqWwzZWCR8y9Algb2aKbVWK6C4ZIUcpCpnwjLLIcuwAcA1bRtI7fgmFwmCmKzCcZuQEhSUEJBqRmCmffprCEoysCk+7UFzzRc1iyd0yg3cVf0OI4vxZWImGWpRTKIJLKJKq0KyK1L0ewMef8AelllUP4+7M23P+jv+NzUYrtylTEqIZ1AFBpSyiDGVwj2WKVkqQpalO5ykgv5RyWBySgfdAyl2CkkpJ616ecaC8ZOEsKmTFqSsj4lliBU0dmNHiv+ZXZcYuPTA+0/s8nDTQlCgXBUUXKG3Nr2D5uWpxckaE7EOcwGYqJctQV3NBSEgS5BQ3Mct93gn4yfR7Hj/UZQXGeyglxWYoDWIxeMSwy0IAe/aLl1cozZy9XqWiV4rvbN5/VFXpiXn8TqyfExOGVRTl3Z38ad+kIEuuna1/qGUVZNA1XJYWt1JYR0RxqPR5eTyJ5XcmNIBvVtNX58odkqcMnr066RmJW4YGnTvhn3zJACnGo9fzFmVjJnPTbziBN6QvIXV+RuBax8oNMWCXNOQBA8AAB4RaFYrImM7oBJsXZm6i24eCljXPW7KFvB4sSAnsunUVLdz9R+BFZc6vwBbXBBHdSv3hIyF8dNQQxWFkF2CS3PTWE5+IHyitugIZm0/mNidKlqcdhKhX4hXcCjk03hDFyUAaC6ia1U1g27AecKfREmLSJjkAP/ALtS29qRrS5j1KnAHZGut92FA/8AWbw7DLXnKUqUUpKiUgnKNVKYW8NYpOxZSwzG1OXLpenWMGZNWaiscSgEtRQoGdmN/wAQonGssrSskEByoV5pG9NtIyEzKFz/AHAiskw1EpQNbiOLTMWSpayLAgABhZkmw5PrEf8AkbOta8oIQCTR9q07oyVLMQFc4qiuOh2fiO2C4LCnjaNDDrUtIYlgzghy5LUpqw1jDVMduUbfDsHkRnnOlCkOhNHX2mdz8IdJGYVs1Hi4tLsrpGnwX2bnYg/4kAh6rUoJAYBWUm7sQwDk6WMISZx+UuTuw084NxHjUyXMKQpOUAMmW4lhwHABA76VNXN4UKsxCwXJ+INY6gD+hVoXOyVJ3s0JBcMeRaxvBf1W4uaA7dfWsewEh79Sz+mEa3AOBKxEwqcIkS6zJyrJGw/co6DvhyairZo5JK2F4V7JzcZVwiUA6pqvgltW4+a1KnmLx0OL47LwsgYbC5lJHxzCWXNYVNLJH7RoOr5fF/aQzGw2HGWRLByps+UOVLPzKJEc4mWSSsqIIBrUvTa3KORKWd71H9maTm7fQ7j8eVEF/pToIUl1Dter6uKWatN9oUnYnIpprPvpZ2FaQQYoM7HtBhsXsaafiOuMVFUjYrOSwBQt1NUEOm/OoPOCz+JryIzpCQXbIcw0FdR8Or+cElSgTUV3+Juba6QSfjEgpZKRkTlbct2if+xJbpDGI/qE5aLD7UGvWDIxBPxXu5r6tC86SlQS4B2fqY9nUkBL0NwKuPX1hgUxJJbpqw17oRnFufSohmYKvz8PGFsWsu3hzf6UgAVSL7xf3Tm/o/h4EUtSG8OBc/3zHSEAxIkEpVTSh2rfyggwZFXSfGlPOLJ4g9MqTbk3SClQ0LFrOHFddtoCiZeHFHLgXYEd0E/UpHyo70gnxN4VTPNa9a/WCJUGurw/mGFi+DmAKKFnIkvmUQ7MLhgS+lHvB5uIlBI93M7QBckkX0D/AFapJ7s2SlCwSpQAD9kJLlxpTL3FQtF1zJakAMkrUwcDKUgUqHykm71JcwzAJg1GYSuqQjXmbAfXwhXFTwan038Ugy1hIMsLzAknMAwKuhq3PpGXNm1rURi9sz7Y/heLqly5iEBB94GKil1JDVyH5adeUZ0+cVKqX5+XrpA1LDDfXnA4Ei0iyhHgIh4iKKLGIjwV5xDQAaHDMGFOtfwIuHbMTZI+p5CK4vGqUrMVEm7ne8VnnKlKQdMxbcix6CNvhn+m/EMRLTMl4ZeRVlKKUDr21AtzZon8sl/LMHE41UxRUsuTdgBa1BQQ3wzNmCRm7RAYPUvSgBJPJjHYYf8A06kYcZsfi0J3lSB71fTORkSegVGvwj28wWAJ/TYUAAHKoqzTZitAqYQciaucrUsKxlLIuok8r1EBgfZdGHl+8x8xUlBDiTT3yqg1S5CAQLqrW0B477YIxKRJwstUnDy6AUD/AO41cqOpNYxZnFFYkqmzVEqUolWwrRu42MDl4GZMJ91JUpv2h7ub6abRSxue5/4h8dXIZE1KR/8AIXDAIUA5FhlNlM+j+UVnYgLIGYHcUHQbHvIhtHsDMykTTJQxD5pyST0y5vXWMnHcKTh1McSgl6dhRYDdRbwvSOhtIpTXsMr4a+bsPyDEeTjwq8JKwSpfaTmGyPlJGjEM1a9ecXlzJnuwf8aksQkoepFTcCo5wzhpy19kgpTuo9XYB6XrSHaLQJHGVKCUzJFqZ0qYkf7gSx8rxQzgpThwSTejuTvDEnCsutWqGq7An7bQL3TpIUKd/fz084Qwc29nYNTv8YqlRqog2FG1t6EJHDNYkDUOYEqWwoC+7mAZozXIUrKpswDsbkO3laFJzJLKIBo418BbvhOYtf71Ns5+kCEoXhWIdnYhALpLqLVYgANWhuXijqJqXflFUF70o0GKQBfT0IBlQOcGlTmS3PveF5QdgR33hqVgyRWjPQ0OgprrABC57mLlEV9yQWbn3RGU7A86QAZ2HmEEMWIL+HraGZQGa7kl2F9XFKc7/iEyW2iZc5Qqm93pz174LMxmYVZQFfCLMLA29coTxOIKiXsSCwDCgYeUM4NspSogPv8AnWFZ6b8oiiF2Lx6PR4CGWej0ej0AHo2/Y/gwxWLRJUKLzVqyWSTmVlq1GJ52NoQ4ZwuZPmBEsOTU6BIF1KNkgbmOpOOlYKSZckupQaZPsqZuiX+2WDrc/TLJOtLtkuVdDuDxWAw6lLThFGYgslc6aVoCh82TKl+QIPdGbxP/AFAxE7s+9mKFqkgN/wARfvjmsbjDMYm2idBApR12DxCwp7lsGr2zURx+Z7ibJfszFJUosHZDskbAkgnfKmEBTTn3QFJgiE5lACpJatHPjG3FLobNLhy1KpRKQ5zmrdNzaHpOLKahRAIAZ+dzoS7+MZ8klKilQIy/GGqkPXw/EVmTVLLAMnkGoL+H2iHbM3s05nGVGiTa50tyvb6RhYqaVXL7QaYumVNteZ+8WAzhKEpqkGpABqSamjs5LlzpYQ+gWjqPY3hJVhZ6zZIBch/mAoHG/PWKoLk1I0DerfiO59kUpkSTKIUUzEZFlAU4CgHLAD9z00beOT4zwtWFmmWsB7pLEApJYEefQgvF43asMU7bTMxMxacxABDdDYih6HzgU3GFWz3Zqv33h0sU6dXalyLBgGEIYuUGq0WdAJYJB8x5QtMlmjaBt/6hgSFqokqOwYkjnBBKyDMsEh2Ux6UPPRvxDAzJ2GIIr6/MCydwhmdVyLDlp6+kCyvr9vrEjKIo0XWjvHP8R4JDX7mPr+orMBGobr9r6RQgstFieyHoq5p9YvK4g3yja7c6/wAQkCSYIlEAxvETsxFKcrdILLTTTwEZ4WzQwmYfVIQGapHfdh0MeCuX4gypAALKzEBw1PRgMxB1rvCMwa25vEyJWYgKUEufiL5QNXZztBpGCKklRogEAq0c2SNywtHd8N/01RiZCVoVMQaVJQwT+4pd0j/sSSbQJcnSInOMFcj5xMSxI22isfRF/wClLP8A5yQNQi/iaROH/wBMUOMy1kPagf6mCmifvQrs+dtHRez/ALETsSPeKaThx8U+ZRPPKLrPIeIj6Zw32PkSgcssJ5mp8S584B7ecFKMCZ4U3u1ABCicpCv2pdsz73r3zOE+PpMX5Kb4r3OOxOKlSZSpeHBEkVUtRAXPKdVHRGyR+THM/ppk5T9lzZ1oSByqoNFJk9S6rJUH3o7aetor7utADTqz/cRlDHx37nTFUEm8LWNAA9CVJAPiqBTZeVJBKSTYpUFC/LWCScHMmE+7SpTVcAsO/SIEhQSoKFaF7tVvzGtFWgWDQl3UvK3X6gGCLQkB0zATsEkNXQtvAkoFlDoR99/rFFoKSz+FjsYAHMMl37aUvd81dbBJ2hn9GKATEgbgKroxdI9GAYfCgkdp3DnRjtetG8YclSspKVDx15ju067RDM2y8vAIoTMUXcA+7oGuC691O3ONLhKZYAWyjkNXZjZmDaXvqIBgODsoKdWVnSDVtxzIf7wbjakSUe6SAFFRUSNLUfwp+Ixn6tIntnuN8fXNWwWQkXYs5NW5gMIQlTlFXxO3O9OdYQE+rAkA7U+kHGMyhgR115VjojGlo2jFI08RigE9l9yKXtfuMTLtnHZApcuo0DPZ/XVKWsKocobU7j15xWZOUWOcUDAAfmxrGhY7NxQI+LmwDF2YPoQHJo14WTigVZTVBNyG6Hf+DETADelLg0FHrQvWBSiQNW38W+8MCcZJY3cWo9DtUD6QuDu0PGUJkslNClirpRNK7l25wqqS7cu9+dTCGQuYKfhoVJJrDqZKQD/HkIk1BawA/F4YCSEnY+EHly360gktRMNCQohyG11HrpAIzlyiC5ivvYcSq70/nlBEyUehAMyvegVDgj5heu/KKywSSS25O3Pxi2HSMz6Db1vG/wAE9lZ+KAUiWJclJczV9hB6qPxNoEu0ZSmorbMnJRVs6H/TAJUqYJoKpATkTKUxlgrbOtaTTOUi4+wjtZfEEJTkQkIlp+EVUljYPcGwq8crwXAJw6coWZiSps6A2bN8Skg/7QWc7bxrT5yXQkkZR2yLObJ10P1i4y1o8/L65WP4ha6lqC6nt/8AlukMYFBXX/2Vqem1oyTxtMsIRmqcxN6sAQNT8wNaUgWH9oCyiQJRLZWzZVAvVeg1qmtKgvFJpPbM3F1SR0aeJSkDOojKksSXdQBYkUa+hIdukNe1k1M3B4mW9fdLoE5nypdgj5hSrVFwaR83x3tFKlTAqXK7TlQUoukHVUt1lJL1dgQ8Vne2ZvmUTZxTvBu48IccmnbEsG0z54pDM2sHwUjOtMsFnNTtue4CFlzCCbGpr6pG37Iyj7yZMoyUtpVyKbi1wIyPUekdFOJKBKl5kSkgCpcfTtEn66RhLkJcgAhPi7aklnrGjPnKnUSDLQNyC5erFhm3ciFkYMDO57NHPf8AEQKtq3lFN2ZGUrCh+VrvsbXF9bwnjQkZWVnAB0PZrYuBy5VjpkomIAOVBQWJ+LMw6gkP0IrGVx9IyBks5Fy7chXnsIVFJ7M7Azwkkk31N3/p46jh2GM8hkhQDsp9aUG+vR441XLWG8HxaZJ+BTB3ofuC/PuiZR+CpRvo+gJmysMkqmKBPayoH4drjyjg+I4/3qypmB0GlTfeAYrGLmVWonl/Hq8VQgbhh33pExhWxwhR4ro/dF0Ks+9eYp/MUzaA+vzBRJ1e3jGlGhKGd4YTPSKjw5wsgH+INKoArdx4f3DQBkzhSg5k1esXmTAQbC2tR0pCoDH6wwiw50Y1hjRVKVH4XYirPUXrFSkijEGGCCAHIZqQMSrV7oBlEltK660ghLnUwVElnzD8mKzU1r5QwPJLNBDMAqPP+6xQJp5+EQrT8UgA8pMWE0ijeQ/EebwjRk4hASHSCecIB5ePwGEATIlfqpifnm0lg7hFiX/c8YXGvaqfiC01ZIFAgdlI5MI50Ty8X9++kc0cCu3tnMsS7e2d5wf2nQZSEkMpAqlwKAM4NdNGg0/iLu4ZrKBFvmBo530avd88KyKj+oak8UmJ1frGzTE8XwdhisaEBgWyvZ7M3R/DrvzWI4otRASkBLUSwNvmL3VCa+JrUGNdhsYDNxClntV+/OJ47scYUOLxyiGmKSQ9QwPN6WNb305RQhZGdAZLslRZOulb7kQiRHn9M8VRfEssOXOv1jW9mp7TCl2zC7J03zAixPQtGQZpNNIYwGJ93MSu+Uu3q8MbWj6J/wCHM7XLLDAAa7X3O8GXwKYlHYSKlk5lMKVPy1IZ2dy1YNwbiaJ4GVYShqgKcjbssB38oL+gRKVm96TLClTEoDUUpxVbuoBywNa1MatWk0czZn8Q4XMldpRS37U0CaMzNV9+ccHxzGOrKN3jofaP2nd05q2Poxxq6lybm8Q69jWC92XVodx6rFTe8TMFvTR7JQ9RCNiCD69c4sZtG849S5j1dDABdExhTWloshRFj5+tYGFkG1YtLDm7bnrAMsjMauO/fuhqVPplKdXvTZz/AHFE9ohhQBh3bw1LwlHehFSA/wDVqQwKsOb7Ur0iuV9Kbx5Sdnodb94gsubazB/R9aQDK52Llh3P3gaxKMSGe1R1pc2isuRqRQU8KwdAc5jZmAL225fxDSAsqaCKHRq/WKr5BrO+n3gmDlEqtYUH8dYBOlkqtc1hgGlTswDteJzC+gOlA8Aw6FE0D2t5DzhhWHpmbk1nbzgAu77MLRWux8Irms4oBv6MV983zN66wDOf91FckFTr3fWIXEGZQCLqGvfFZmsXXc+tBABQc/5ipTWLKiogGeMeMSqPKsPWsAFkRITA1aQzh9fW8ABsBxFckulRANx94Yx3tBMmAAksPrCWL09awCbZPT7wiHFEKUSXPiY8mlT68YpFl38PpDLoIlT6F+UWSklw1L7ecXRYwKXfu+0AHpgesWCmA+49PEy/iT1isy3eIALLLn194lQpc+EQYnaAoJIDV2bXf1aG5c7KXBLPTfb6UeE5F/W8OTPm7vpDQEmZQeni+UlNwPLx3gUXxHwp9bQwCAlmfsgU26jxfui6Vem+0V07h9orLhgMS1AkHUfT08TOqB8oI03cwPA+vOC4i4/4j6mAARS1q718OsGQt/Cnd+Ioi46fmDo+EevmMAw2HSKn4i1rX5a39Wh3DYvKkA5HFK3+sZqLRUQhn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3318" name="AutoShape 6" descr="data:image/jpeg;base64,/9j/4AAQSkZJRgABAQAAAQABAAD/2wCEAAkGBhQSERUUExQWFRQWFxoXFxUYFxoYGhgaGBgcGBgXGhocHCYfGB0jGRgaIC8gIycpLCwtFh8xNTAqNSYrLCkBCQoKDgwOGg8PGikkHBwpLCwpKSwpKSwpLCksKSwpLCwsKSksLCkpLSkpLCwsLCwpKSksKSkpKSwpKSksKSkpLP/AABEIAMkA+wMBIgACEQEDEQH/xAAbAAACAwEBAQAAAAAAAAAAAAADBAECBQYAB//EADsQAAECBAQDBQcEAQQCAwAAAAECEQADITEEEkFRBWFxIoGRofAGEzJCscHRFFLh8SMHYnKCFZIzQ9L/xAAbAQADAQEBAQEAAAAAAAAAAAAAAQIDBAUGB//EACcRAAICAgIBAwQDAQAAAAAAAAABAhEDIRIxBCJBUQUTYbEycYEU/9oADAMBAAIRAxEAPwDkZeNCQxAYgMCKeXfXnB8PltmBfn60ih4OEhxNBdmCwB3lj9op+nmAOEpVaqVA+Rasb0UNJDsHbYvYavSLGXR06PRtH3HIwq6waomDfMlvP+4YTihRj/ybb71t3wDKow4UxNWNr9OcNoSkEU7gWHUnu0gP6gMQCNKHUa610iqJoDkEB6ClnNde7xgsY3NxAAIByja7ltTrfWJJzdpSqaDXb1WAv2h2no4YcqC5ixlpLMTfYBvyecMCJuXQ9esTmFttee8WVJIUSXIuxvWxPKIBHN9hzva2lYBgxIcgkPsDYDf+Yifhv8ZW4AzBJY3cO+WzBh4wziVBLVD2ar7Dlse+BS1EpZwQ76Uela6s1IQCkjETAFBASxuahwN61FYIlLgkry2uAbagQ8sBmT2UtqSa6s1xybvjMnKJIyqcOz2Zqks+n2gAfwfGCRlWo0+EOAG77Gump5wZc7PZv+WvInuaM6RhgqhL1G7l70B8YYXLKT2Ph2bKR0GvTvgtgkMyw4r4in1MEy9mhBG4IJ6RRB7IUlvuPX2iZctIqXJ6t6EMockqAcZqgG4o+oJ0NKbxM7GEIoOzRg1n05+qxl+4JmEFTp5Fmtfeh9Wi6AQ6iSepLaAMCfVILFQeXPCiSulHdtfHT7eDMue4BYFIoFV005wthpAWHJubiwJOo6WDgxbHpKOzRgzAUJprr3QrL09D0wBRBqwqRo3fUV0MIGaVEnMBXQ1OvVmgHvFuWSNwKktv3x5edsuRItYf0/fCbspRoOJhyl1gBn52p5wm6KOvMK0BZ2aps0SvDFLul3LfC7amthaDYIZlMKcyLeMTZVHnR+zV9Q232vF5WUJJUlOrkvSr3OnOLT6VBUWNSLPc6RBmZg5AURRIUl6nXlDsKJk8VlrIAXLCho6d7M8aZxiK9sA5fhCq96QXvGVisJLXQpCzuzgdDVv5geI4HJSwKEFNzQC+xZxFJtGcoWbE/EodITmOqipr8gDTveA/rkbeUZipCUMkZwnYKCh4rBbpztGjIxmHCQFyphULkLDemh8rJ4UcfJkV1I2d/oXh2VMSkg82YAv4ffnCMmaluye1sWHmaPyMWGIJu9Db5R52ibMzU97lBVnSoH5da6Gl66E6RRGP/aOgZyev9RlLm5a5Emjh+y/So/uPKm5VNV6E9/MF274LA0p01JNQH1Tlaux2i6ZiSaoKAGppS2rvCKMU1SDrzfz8xWJONJBAcgmoLhubPWCwHipA+FJY7O+9XpzvDpn5Q/YUkDsgguPBjpu0YUyYtJAKSjcqQa8+1av9wVU5izuSHDM176UD/WGmMdOJzG/kL1vqO+JSCntd1NaWb1aAvmALOR8TNcks7DbraIWsgkDMH7TF6trbqe6BjRRWBCyyi/U7/wARfEYdKFH3eUNRKgNRtVzXV4IWYKLCtDW4Aeos8QUpUQy095It1G/9wgAysJiFh1rGVqgEpSz1BZhUCzmNEYJkJHZBZ0gCig7PmJvS3KPHBHKLNqQSXbQEgB67wQ4YhRLdl/hJ0S1tQdoaAQShRL1SAPhpoKnzhrCqdzdqh3L9/dBMYsEqBTlBLuOpJrtyaJlglACAAQRQAvaj7D8wAgkgISAEgFSqqcv4C9H56QNU0kkKBBJ6V0eB5HooB/XdrDGGkBR7RA52A619PDH0eRIKQGBJUXbW9uvKKy5wIyrSAu4Jcf8AUjpyevgQ4ooQQzEKIdg43Y31FX1EQyVMVErLdnkDd1GphMaYzJxoCeyciquwbk7g6w3h5Pv+0oKJDsXuoB8rk0CgxA3CgLgRly5xACabA5QX/wCW436wbCYsDNmBq9EFhyu/PTWFY3H4GTI7P/xEZTUpDF/2sa31q9Yr+ozdgJmOKuykkNqSUh+g2iff5kgtoxUR2h/yIoq16OxetYlcwhOYL6V01D8mh2UkxWYpSU5cxyqIoohyXGukaSJCEhM6e4OQhtCUlkqI/wCJdjc9YLwfg6560rWVBCGJU2UKIL5Q4qOenhAvb+c4lAfMpRpyAjj8jM4K49np+D40c+RQn0zA4lxorDJ/xoGwGdW9qDoKdYnh3tBKSgJU4KQ2cgKKgSXzF3BrpsNo56bOzH6CPLkixJ6D+48yGfJF8mz6TL4WCceEY6R3CJgUAUMxsQNNG5ecW/8AHhRIUpmDgkOxdtLVpGd7H8YCQZCiFS1VDhiktXn4G4jVxGPSl8iMuj5lEtqNo9jDlWSPI+V8rx5YMnD29mZiuGAEAIKibOH7w8PfpkiigHF6fxAgqoL5TQsDfat48pJJJZRcu5KXPjWNrRxtM4tOIlq+NJc6gs1L1BcxdMlAIyLLG/aBYbW/qEVpDXIOxSRfb14wIyilszlO1G/v8wjmNdXC01KFvZwdtwfmbX+DFZnDMqRlKT/xzGugYpH5jKmLIdKUkA3U5cUYgEinXR4tJWtA7C1c+3mvuCpjTlBYDDEUUhwHpZQ7tRzhzClNCncGosdm1jJHEF5hUU0UGptvG3w3EiYVLWE9lnBSCTZyDo9nveEho0ZWPUHQmaoiqghypNiXy1ajvtAFSkqAUZaEkrukZSaOQWpcvSF1lSirKSnMCFFJDhLdoOdGFU62iMLOypygpJHzMsEk/wDcZerd2sVYUPzMeEpCBloSSoZ65ksR2rANtfpCku7pLXqdiGPNiIXPvHoEgG5IUQ/dbq5v3RReImKZ5QNbIUDf/arKYLGbOGKS6cyiCGcMoGnLUeNIk8OCScxSPlDVFag8xY0e/KBJwBUCqWM6fmCATlbRYFU9+8SqcJaHUrLoxdLXpXs2+sAyicAArsqrqQogUDmlhtYPDErFKBoTks5ZyB5M+8IrxqUkKIzDQhhnY0tSlBYdIeTxKXMTUGS7MFOUlXIglixs/wBYEARWUuE5hzIBBttUUfSLJISCKlQuuj9O6sTgpICSErUXNchzAvRmPLXnFcYO0y1KGrvQjfK9SwtDYIWXOAJUqhBOrjkPPyiJXGwhYJISc1CtlJJ1BenizvpFpiEGq1DJuR2uTpzN4UbWCr4QlVJagtL9pBAS5PVRSR37QIGwWI4kuylGlKh2vQA03icPiCs5cgVm7ja4BLOzeEAncGKW92lSUXy/EkcwzlN9CBEy8AvKSJiB8r5cznVv8jaQUxqipmGWpWYJrqK+HPUvzh7DqJyqDFz8NrNXkNITRh5p7ExQa7+7L87LZL0cx2fAuH4fBJTNnqAms6Qo1SDsmpzc9LbvnOSitm+LHLI6irZbgvslNUApbSkHRXxciE08yOkdAOFYaWpIKferB+JbKVVj8JpSlWoIxMV/qRJBOVK1c2A+tfKMSb7XSjN96JKszuVKW5S4YlKahwI5JeVj+T1sX0rPLcos67i3EHJBdm+DxZ2sCza2j597U8R9+EKAKcqlBiQWLCzCgp5RvcR4qCLuCM1CDQ62cgeqxy/FJgMtJG5Fj3X5Hzjhz5eTpHteF4yxpOSDcL48pCcpAI17IcijlJILG7gXBJvFeK8GlSMN7wEzFKUAFGzFyco6C5J7oxfeFwfP+O6HDiM8oSy9FuB1BpW1T3OYxjPVM7JY03cP9/Jl4YgnsnKfVjHVcN4x7yWEqKQpKi4ZiQPm+HctQ6Vjl04MoVUjqC46PuI0Zasi0L1t19D6CNsOX7c/wcfk+L97FvtG6k5ibgu4Z25CsVXNUDby/iASJi2zElq/xXX1eCDGHXJ3v+I9m0z5J6dM4v3UygZ/+1PAxLENmp1H3FfB4jDcLClMmapI3IJP/qXgiJE5yErCkjUpAHmSKwzhLyJsvN8TgXZVg92annDNFB2BAp2nGYc9oXncInLlhS09glwSxB8GId7wJODmIAabkSdD2ks/Ni3fDCxxOGzXABaySxbvH3i8hCQ6crOO12i9Kg/t8tIROIU7ZpahqQSH6ggtGtwCXMVmKE5lBkitKgkl9gEuSKM0C7Cy6J0tJYPZgWvzIer3rFsNISuYy1kE2UUntNpQd2ggawUlSCEFOb4whnYmxb8XiknEpFSQeYJcU0rWGUN8R4SMuZMyYkaylyyVDYZ0ZkL11TGakntIGdyGrLVViLEOCe/SOnwfDJE6Ur9POJJqUlHbSSCcodTGr7Rg8R4XiZDhSFoCbqY5adCQYbRCkuhLFYEqAUUlJDDMUqRTqGOkLy05SVCYo3BJXmzDQdp2pRo18Dxqcw/yLJuO2SGpRntQUjUHGJ00gOlQFyuWgpdt8oHifGFQ9mBIIVVYCiXopwCOTW60hhckE9kFCho+cAW115c+kac/EBaUvKklI/Yix5kBrn6QmqSwJQ5Wu9R5c7n+YCgKipLJCg4q7EHNq+1m1hmUgqLzE5iTfQkswpQQHB8FLOVKRW5IOalki5NGc0h2VJSAHmFQ0GU9km5I7zUQ6CwYUglivKHOyyBqAKH6tZ3iff5aJYtUKcpc6HLVqUvB5eGWAFI7SXIJUklILWOanowNGFmzD2UpcDLZJYPcJJfoRfeCqHYkDMowchiWBPSoMaeF4nMlkZgBu3bcuNCKXakRhpKpSv8AIg2PaIDnoahg/PSDrmpKTmqdiApg1Ks8ICk7jLkqMpGfRhlDirEA1DC3TeMbFzFrUVzFkqVVyxd+b+QtyjQx8lKkpMtJyAqFbPQ02tCSZpSQ1Cmoa5Oz+XfHi+XKUsnF9I+y+lQhjwKUe32KlHOKpVu/c0HmT3qSM3Iu1Azaj+IAqaOyCLXdk3vUAm+p20jk4nqvN8M0MFj3SJaj2dDsT9ojHOJagq4YjYh2pyjPJqbd1vOrQ/hsU6ShYKknTbodDTbSohNDUrWjLUv+4tIm1hufwsJBKSVBgUkNTcKHy8i7U5sEAfGLatGUJNM0GdhQAWo19YYxMpyhGqXLDm348ozMVOKUgjcDxh7hkpRLxlTXqO1yjJuFfkZUghDvtTlbN5wvlSa78z9oLicoUoE9l7AtZ4p/5NOlBsGj6CC9KPz/ADtPLJ/lmCsOqnZADase/XXuEOYXHKQ7KNttRrCcxJalA9u7+YiRPygrPRjck8tY3PLNfDe0013zlL0UpJIFdCzMltBaDjiiVt7xIVo5LHqCmqza7xinGPVnc1F7OH318oYTJS1SoggfDYFtjfyh2x6NqVJw034ewT80yWmh5rF9BozQTFYL3EpQWChz2JktboWCwcu4LhwWIvaMJeCyj4r1AUctSObJpoxr5ROL7MvLnKQWZOZvlNcoLGlX6RSZNBMLiqsicgHZS0gHqFlo1U4gMPfYFEwU/wAkiaM3glRT3Dyjl14qgCglTasQ/Mt/EDTMkUznIX+LJmSOYrm7mMKweztsMcGFEImKk5rjES1oAawCyrIal6jeukOplT5P+SWolJuZKkrDEMCoOR3EARwMrHS0nKmby7GdAUDqxN+REPowSpQzZSkfucy0kkOQ5yvszad0PkqJr5Z02KxkiaknEYdCVhTGZLV7lTv8zApJ7nPOAY7IEEJzocU7MuYCQdVpIL1/btpGAjFurPMmmaoAMkpAZLMLp7TfuavhDKVpylSVBINQmpagfqaC+8K7VotJew/JnygCZgJZuygkPyJdgRexsawDFu4KT2bHQjVm0cUflCSlqqpZym1msR5uL0uawLG8ZAASQcwoCAD3EPa8Kyh9eICaG+ouWZ9qNrFpOJSsAZHNGUkkG3RiPWsYCMYSrQVuxa76698a366XmRLCkhRG7VowV+3u1MOLCzQ/SLCSUqzkP2K5tyWAYjveL4CXNUlmUal0t9KOzvCuZYY1CSMwUKUAah6hobMxkhS1JSS5HMKLOTbe7X1gfYxrDzQgAE5VDQFtfqx9UiZgJdyqgJdy5FyRb+ozpmIkqV8RVRgGKm55kgjuc35Q7w+chawO0XFB8JHOoJbU2tcREnSsdnfcL4dKn4BElZyqUVKSs3CwwfwLVvXlHy/i+CXInGWsOQprgg7EHUEWMd9w32gQjDAZVK7S1lSkqTd3UlwyU07JJJN2rTjPajjsrFnNLlqQtPaUorcKA0A0/iPMySjk/s7vpnmTxz+2/wCMv2YC5u3je3cNXistWYKdnu5Ux7g9T4wuqaVVL9QL6xVvHWMKPqFIalrAhvDYkJUCwLaF6+BBjMBIi6Zx+psIjgarMdDiOIhSs4ASdknp9YWmqlropLHQgEF9qU8ozJc0jX08Xm4sOSAANgSw7yXg+38A/Ipb6DpQhSsiixBsWB5MbeLXjZkLUkZUJCAf/sUtGpZ6E1jnhjZS+yurVB1Seuo5GALxQPdRyG53aNoeLy7dHF5H1ThUkk7HuMFGcpQvMGDqFidfW7wskc4pKIJuyafXSD5k+Z5eUenGPFJHzOTJzm5P3M+fiyE9oZRlZ7ULX0NonC4sFATmBAJJq5qK+ukWmzECqZikHWgIL3G4pyUIXmcPSskhJf8AckgBt2DE9weNDjGsNhgoZnHS3j+2CCaAauAHJq6X0tUjuikqZKEjKohC0mhqCsEFs9+0KsRRiAbQjPysAHWS7h2IezF6mB6AMvGDN2VdDSj6vpF5OHXiFkSUrnkCuVJLC5JawveBcMwcpBCphEwuQZQUQlJYsVKsWvQ/z1OG9o10QnLKBbsywEAtRilLC2sJSRjLI/Yz8P7LTWSMRkRcFI7SwQKAgMlJL3fu0jYkey+DS+aUVEA/EssHarJatD52vHsdxMBk17NCNRdxu4YxkTuLqyzEiZ0AABCSALsCrvs1Ll05pMycm+2anEJ6JDCQJOHSTVQT8JNR28qlM4G+kc+uWVvNmrzAuQSXzHc2IA5tpzimExClVmZQhmy1AVlozEnVnV97RxHEzQ4UooCwAZYSpLpfYs4JA0ZohuwSEMJjHmqUrt7qrQet38o1V4pJDAdnrWu/h5GOeQppxYg0F9PEmNSXNyguL7AMRtZ40g9HVHo8Soi5y7H1SJGIDElLPy6eTdIiZjASwOQaOSWpo48tI97vMMwBU19WFnYdNrGGyiVZWo6WqSHYcmob/W0FwsgZgoJAB3sSbg92kelKVUDvB1rR9PRgkmZ2gQVIYhmrUAdopNHtUNAmM1Zc9QQx0pQjKlwCBaxYltWgHuEqLm+5+oBoIS/WMcqSS5WVE1zEkMp2egTbYmzxs8Jwq5yxKRKzqWwzZWCR8y9Algb2aKbVWK6C4ZIUcpCpnwjLLIcuwAcA1bRtI7fgmFwmCmKzCcZuQEhSUEJBqRmCmffprCEoysCk+7UFzzRc1iyd0yg3cVf0OI4vxZWImGWpRTKIJLKJKq0KyK1L0ewMef8AelllUP4+7M23P+jv+NzUYrtylTEqIZ1AFBpSyiDGVwj2WKVkqQpalO5ykgv5RyWBySgfdAyl2CkkpJ616ecaC8ZOEsKmTFqSsj4lliBU0dmNHiv+ZXZcYuPTA+0/s8nDTQlCgXBUUXKG3Nr2D5uWpxckaE7EOcwGYqJctQV3NBSEgS5BQ3Mct93gn4yfR7Hj/UZQXGeyglxWYoDWIxeMSwy0IAe/aLl1cozZy9XqWiV4rvbN5/VFXpiXn8TqyfExOGVRTl3Z38ad+kIEuuna1/qGUVZNA1XJYWt1JYR0RxqPR5eTyJ5XcmNIBvVtNX58odkqcMnr066RmJW4YGnTvhn3zJACnGo9fzFmVjJnPTbziBN6QvIXV+RuBax8oNMWCXNOQBA8AAB4RaFYrImM7oBJsXZm6i24eCljXPW7KFvB4sSAnsunUVLdz9R+BFZc6vwBbXBBHdSv3hIyF8dNQQxWFkF2CS3PTWE5+IHyitugIZm0/mNidKlqcdhKhX4hXcCjk03hDFyUAaC6ia1U1g27AecKfREmLSJjkAP/ALtS29qRrS5j1KnAHZGut92FA/8AWbw7DLXnKUqUUpKiUgnKNVKYW8NYpOxZSwzG1OXLpenWMGZNWaiscSgEtRQoGdmN/wAQonGssrSskEByoV5pG9NtIyEzKFz/AHAiskw1EpQNbiOLTMWSpayLAgABhZkmw5PrEf8AkbOta8oIQCTR9q07oyVLMQFc4qiuOh2fiO2C4LCnjaNDDrUtIYlgzghy5LUpqw1jDVMduUbfDsHkRnnOlCkOhNHX2mdz8IdJGYVs1Hi4tLsrpGnwX2bnYg/4kAh6rUoJAYBWUm7sQwDk6WMISZx+UuTuw084NxHjUyXMKQpOUAMmW4lhwHABA76VNXN4UKsxCwXJ+INY6gD+hVoXOyVJ3s0JBcMeRaxvBf1W4uaA7dfWsewEh79Sz+mEa3AOBKxEwqcIkS6zJyrJGw/co6DvhyairZo5JK2F4V7JzcZVwiUA6pqvgltW4+a1KnmLx0OL47LwsgYbC5lJHxzCWXNYVNLJH7RoOr5fF/aQzGw2HGWRLByps+UOVLPzKJEc4mWSSsqIIBrUvTa3KORKWd71H9maTm7fQ7j8eVEF/pToIUl1Dter6uKWatN9oUnYnIpprPvpZ2FaQQYoM7HtBhsXsaafiOuMVFUjYrOSwBQt1NUEOm/OoPOCz+JryIzpCQXbIcw0FdR8Or+cElSgTUV3+Juba6QSfjEgpZKRkTlbct2if+xJbpDGI/qE5aLD7UGvWDIxBPxXu5r6tC86SlQS4B2fqY9nUkBL0NwKuPX1hgUxJJbpqw17oRnFufSohmYKvz8PGFsWsu3hzf6UgAVSL7xf3Tm/o/h4EUtSG8OBc/3zHSEAxIkEpVTSh2rfyggwZFXSfGlPOLJ4g9MqTbk3SClQ0LFrOHFddtoCiZeHFHLgXYEd0E/UpHyo70gnxN4VTPNa9a/WCJUGurw/mGFi+DmAKKFnIkvmUQ7MLhgS+lHvB5uIlBI93M7QBckkX0D/AFapJ7s2SlCwSpQAD9kJLlxpTL3FQtF1zJakAMkrUwcDKUgUqHykm71JcwzAJg1GYSuqQjXmbAfXwhXFTwan038Ugy1hIMsLzAknMAwKuhq3PpGXNm1rURi9sz7Y/heLqly5iEBB94GKil1JDVyH5adeUZ0+cVKqX5+XrpA1LDDfXnA4Ei0iyhHgIh4iKKLGIjwV5xDQAaHDMGFOtfwIuHbMTZI+p5CK4vGqUrMVEm7ne8VnnKlKQdMxbcix6CNvhn+m/EMRLTMl4ZeRVlKKUDr21AtzZon8sl/LMHE41UxRUsuTdgBa1BQQ3wzNmCRm7RAYPUvSgBJPJjHYYf8A06kYcZsfi0J3lSB71fTORkSegVGvwj28wWAJ/TYUAAHKoqzTZitAqYQciaucrUsKxlLIuok8r1EBgfZdGHl+8x8xUlBDiTT3yqg1S5CAQLqrW0B477YIxKRJwstUnDy6AUD/AO41cqOpNYxZnFFYkqmzVEqUolWwrRu42MDl4GZMJ91JUpv2h7ub6abRSxue5/4h8dXIZE1KR/8AIXDAIUA5FhlNlM+j+UVnYgLIGYHcUHQbHvIhtHsDMykTTJQxD5pyST0y5vXWMnHcKTh1McSgl6dhRYDdRbwvSOhtIpTXsMr4a+bsPyDEeTjwq8JKwSpfaTmGyPlJGjEM1a9ecXlzJnuwf8aksQkoepFTcCo5wzhpy19kgpTuo9XYB6XrSHaLQJHGVKCUzJFqZ0qYkf7gSx8rxQzgpThwSTejuTvDEnCsutWqGq7An7bQL3TpIUKd/fz084Qwc29nYNTv8YqlRqog2FG1t6EJHDNYkDUOYEqWwoC+7mAZozXIUrKpswDsbkO3laFJzJLKIBo418BbvhOYtf71Ns5+kCEoXhWIdnYhALpLqLVYgANWhuXijqJqXflFUF70o0GKQBfT0IBlQOcGlTmS3PveF5QdgR33hqVgyRWjPQ0OgprrABC57mLlEV9yQWbn3RGU7A86QAZ2HmEEMWIL+HraGZQGa7kl2F9XFKc7/iEyW2iZc5Qqm93pz174LMxmYVZQFfCLMLA29coTxOIKiXsSCwDCgYeUM4NspSogPv8AnWFZ6b8oiiF2Lx6PR4CGWej0ej0AHo2/Y/gwxWLRJUKLzVqyWSTmVlq1GJ52NoQ4ZwuZPmBEsOTU6BIF1KNkgbmOpOOlYKSZckupQaZPsqZuiX+2WDrc/TLJOtLtkuVdDuDxWAw6lLThFGYgslc6aVoCh82TKl+QIPdGbxP/AFAxE7s+9mKFqkgN/wARfvjmsbjDMYm2idBApR12DxCwp7lsGr2zURx+Z7ibJfszFJUosHZDskbAkgnfKmEBTTn3QFJgiE5lACpJatHPjG3FLobNLhy1KpRKQ5zmrdNzaHpOLKahRAIAZ+dzoS7+MZ8klKilQIy/GGqkPXw/EVmTVLLAMnkGoL+H2iHbM3s05nGVGiTa50tyvb6RhYqaVXL7QaYumVNteZ+8WAzhKEpqkGpABqSamjs5LlzpYQ+gWjqPY3hJVhZ6zZIBch/mAoHG/PWKoLk1I0DerfiO59kUpkSTKIUUzEZFlAU4CgHLAD9z00beOT4zwtWFmmWsB7pLEApJYEefQgvF43asMU7bTMxMxacxABDdDYih6HzgU3GFWz3Zqv33h0sU6dXalyLBgGEIYuUGq0WdAJYJB8x5QtMlmjaBt/6hgSFqokqOwYkjnBBKyDMsEh2Ux6UPPRvxDAzJ2GIIr6/MCydwhmdVyLDlp6+kCyvr9vrEjKIo0XWjvHP8R4JDX7mPr+orMBGobr9r6RQgstFieyHoq5p9YvK4g3yja7c6/wAQkCSYIlEAxvETsxFKcrdILLTTTwEZ4WzQwmYfVIQGapHfdh0MeCuX4gypAALKzEBw1PRgMxB1rvCMwa25vEyJWYgKUEufiL5QNXZztBpGCKklRogEAq0c2SNywtHd8N/01RiZCVoVMQaVJQwT+4pd0j/sSSbQJcnSInOMFcj5xMSxI22isfRF/wClLP8A5yQNQi/iaROH/wBMUOMy1kPagf6mCmifvQrs+dtHRez/ALETsSPeKaThx8U+ZRPPKLrPIeIj6Zw32PkSgcssJ5mp8S584B7ecFKMCZ4U3u1ABCicpCv2pdsz73r3zOE+PpMX5Kb4r3OOxOKlSZSpeHBEkVUtRAXPKdVHRGyR+THM/ppk5T9lzZ1oSByqoNFJk9S6rJUH3o7aetor7utADTqz/cRlDHx37nTFUEm8LWNAA9CVJAPiqBTZeVJBKSTYpUFC/LWCScHMmE+7SpTVcAsO/SIEhQSoKFaF7tVvzGtFWgWDQl3UvK3X6gGCLQkB0zATsEkNXQtvAkoFlDoR99/rFFoKSz+FjsYAHMMl37aUvd81dbBJ2hn9GKATEgbgKroxdI9GAYfCgkdp3DnRjtetG8YclSspKVDx15ju067RDM2y8vAIoTMUXcA+7oGuC691O3ONLhKZYAWyjkNXZjZmDaXvqIBgODsoKdWVnSDVtxzIf7wbjakSUe6SAFFRUSNLUfwp+Ixn6tIntnuN8fXNWwWQkXYs5NW5gMIQlTlFXxO3O9OdYQE+rAkA7U+kHGMyhgR115VjojGlo2jFI08RigE9l9yKXtfuMTLtnHZApcuo0DPZ/XVKWsKocobU7j15xWZOUWOcUDAAfmxrGhY7NxQI+LmwDF2YPoQHJo14WTigVZTVBNyG6Hf+DETADelLg0FHrQvWBSiQNW38W+8MCcZJY3cWo9DtUD6QuDu0PGUJkslNClirpRNK7l25wqqS7cu9+dTCGQuYKfhoVJJrDqZKQD/HkIk1BawA/F4YCSEnY+EHly360gktRMNCQohyG11HrpAIzlyiC5ivvYcSq70/nlBEyUehAMyvegVDgj5heu/KKywSSS25O3Pxi2HSMz6Db1vG/wAE9lZ+KAUiWJclJczV9hB6qPxNoEu0ZSmorbMnJRVs6H/TAJUqYJoKpATkTKUxlgrbOtaTTOUi4+wjtZfEEJTkQkIlp+EVUljYPcGwq8crwXAJw6coWZiSps6A2bN8Skg/7QWc7bxrT5yXQkkZR2yLObJ10P1i4y1o8/L65WP4ha6lqC6nt/8AlukMYFBXX/2Vqem1oyTxtMsIRmqcxN6sAQNT8wNaUgWH9oCyiQJRLZWzZVAvVeg1qmtKgvFJpPbM3F1SR0aeJSkDOojKksSXdQBYkUa+hIdukNe1k1M3B4mW9fdLoE5nypdgj5hSrVFwaR83x3tFKlTAqXK7TlQUoukHVUt1lJL1dgQ8Vne2ZvmUTZxTvBu48IccmnbEsG0z54pDM2sHwUjOtMsFnNTtue4CFlzCCbGpr6pG37Iyj7yZMoyUtpVyKbi1wIyPUekdFOJKBKl5kSkgCpcfTtEn66RhLkJcgAhPi7aklnrGjPnKnUSDLQNyC5erFhm3ciFkYMDO57NHPf8AEQKtq3lFN2ZGUrCh+VrvsbXF9bwnjQkZWVnAB0PZrYuBy5VjpkomIAOVBQWJ+LMw6gkP0IrGVx9IyBks5Fy7chXnsIVFJ7M7Azwkkk31N3/p46jh2GM8hkhQDsp9aUG+vR441XLWG8HxaZJ+BTB3ofuC/PuiZR+CpRvo+gJmysMkqmKBPayoH4drjyjg+I4/3qypmB0GlTfeAYrGLmVWonl/Hq8VQgbhh33pExhWxwhR4ro/dF0Ks+9eYp/MUzaA+vzBRJ1e3jGlGhKGd4YTPSKjw5wsgH+INKoArdx4f3DQBkzhSg5k1esXmTAQbC2tR0pCoDH6wwiw50Y1hjRVKVH4XYirPUXrFSkijEGGCCAHIZqQMSrV7oBlEltK660ghLnUwVElnzD8mKzU1r5QwPJLNBDMAqPP+6xQJp5+EQrT8UgA8pMWE0ijeQ/EebwjRk4hASHSCecIB5ePwGEATIlfqpifnm0lg7hFiX/c8YXGvaqfiC01ZIFAgdlI5MI50Ty8X9++kc0cCu3tnMsS7e2d5wf2nQZSEkMpAqlwKAM4NdNGg0/iLu4ZrKBFvmBo530avd88KyKj+oak8UmJ1frGzTE8XwdhisaEBgWyvZ7M3R/DrvzWI4otRASkBLUSwNvmL3VCa+JrUGNdhsYDNxClntV+/OJ47scYUOLxyiGmKSQ9QwPN6WNb305RQhZGdAZLslRZOulb7kQiRHn9M8VRfEssOXOv1jW9mp7TCl2zC7J03zAixPQtGQZpNNIYwGJ93MSu+Uu3q8MbWj6J/wCHM7XLLDAAa7X3O8GXwKYlHYSKlk5lMKVPy1IZ2dy1YNwbiaJ4GVYShqgKcjbssB38oL+gRKVm96TLClTEoDUUpxVbuoBywNa1MatWk0czZn8Q4XMldpRS37U0CaMzNV9+ccHxzGOrKN3jofaP2nd05q2Poxxq6lybm8Q69jWC92XVodx6rFTe8TMFvTR7JQ9RCNiCD69c4sZtG849S5j1dDABdExhTWloshRFj5+tYGFkG1YtLDm7bnrAMsjMauO/fuhqVPplKdXvTZz/AHFE9ohhQBh3bw1LwlHehFSA/wDVqQwKsOb7Ur0iuV9Kbx5Sdnodb94gsubazB/R9aQDK52Llh3P3gaxKMSGe1R1pc2isuRqRQU8KwdAc5jZmAL225fxDSAsqaCKHRq/WKr5BrO+n3gmDlEqtYUH8dYBOlkqtc1hgGlTswDteJzC+gOlA8Aw6FE0D2t5DzhhWHpmbk1nbzgAu77MLRWux8Irms4oBv6MV983zN66wDOf91FckFTr3fWIXEGZQCLqGvfFZmsXXc+tBABQc/5ipTWLKiogGeMeMSqPKsPWsAFkRITA1aQzh9fW8ABsBxFckulRANx94Yx3tBMmAAksPrCWL09awCbZPT7wiHFEKUSXPiY8mlT68YpFl38PpDLoIlT6F+UWSklw1L7ecXRYwKXfu+0AHpgesWCmA+49PEy/iT1isy3eIALLLn194lQpc+EQYnaAoJIDV2bXf1aG5c7KXBLPTfb6UeE5F/W8OTPm7vpDQEmZQeni+UlNwPLx3gUXxHwp9bQwCAlmfsgU26jxfui6Vem+0V07h9orLhgMS1AkHUfT08TOqB8oI03cwPA+vOC4i4/4j6mAARS1q718OsGQt/Cnd+Ioi46fmDo+EevmMAw2HSKn4i1rX5a39Wh3DYvKkA5HFK3+sZqLRUQhn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3320" name="AutoShape 8" descr="data:image/jpeg;base64,/9j/4AAQSkZJRgABAQAAAQABAAD/2wCEAAkGBhQSERUUExQWFRQWFxoXFxUYFxoYGhgaGBgcGBgXGhocHCYfGB0jGRgaIC8gIycpLCwtFh8xNTAqNSYrLCkBCQoKDgwOGg8PGikkHBwpLCwpKSwpKSwpLCksKSwpLCwsKSksLCkpLSkpLCwsLCwpKSksKSkpKSwpKSksKSkpLP/AABEIAMkA+wMBIgACEQEDEQH/xAAbAAACAwEBAQAAAAAAAAAAAAADBAECBQYAB//EADsQAAECBAQDBQcEAQQCAwAAAAECEQADITEEEkFRBWFxIoGRofAGEzJCscHRFFLh8SMHYnKCFZIzQ9L/xAAbAQADAQEBAQEAAAAAAAAAAAAAAQIDBAUGB//EACcRAAICAgIBAwQDAQAAAAAAAAABAhEDIRIxBCJBUQUTYbEycYEU/9oADAMBAAIRAxEAPwDkZeNCQxAYgMCKeXfXnB8PltmBfn60ih4OEhxNBdmCwB3lj9op+nmAOEpVaqVA+Rasb0UNJDsHbYvYavSLGXR06PRtH3HIwq6waomDfMlvP+4YTihRj/ybb71t3wDKow4UxNWNr9OcNoSkEU7gWHUnu0gP6gMQCNKHUa610iqJoDkEB6ClnNde7xgsY3NxAAIByja7ltTrfWJJzdpSqaDXb1WAv2h2no4YcqC5ixlpLMTfYBvyecMCJuXQ9esTmFttee8WVJIUSXIuxvWxPKIBHN9hzva2lYBgxIcgkPsDYDf+Yifhv8ZW4AzBJY3cO+WzBh4wziVBLVD2ar7Dlse+BS1EpZwQ76Uela6s1IQCkjETAFBASxuahwN61FYIlLgkry2uAbagQ8sBmT2UtqSa6s1xybvjMnKJIyqcOz2Zqks+n2gAfwfGCRlWo0+EOAG77Gump5wZc7PZv+WvInuaM6RhgqhL1G7l70B8YYXLKT2Ph2bKR0GvTvgtgkMyw4r4in1MEy9mhBG4IJ6RRB7IUlvuPX2iZctIqXJ6t6EMockqAcZqgG4o+oJ0NKbxM7GEIoOzRg1n05+qxl+4JmEFTp5Fmtfeh9Wi6AQ6iSepLaAMCfVILFQeXPCiSulHdtfHT7eDMue4BYFIoFV005wthpAWHJubiwJOo6WDgxbHpKOzRgzAUJprr3QrL09D0wBRBqwqRo3fUV0MIGaVEnMBXQ1OvVmgHvFuWSNwKktv3x5edsuRItYf0/fCbspRoOJhyl1gBn52p5wm6KOvMK0BZ2aps0SvDFLul3LfC7amthaDYIZlMKcyLeMTZVHnR+zV9Q232vF5WUJJUlOrkvSr3OnOLT6VBUWNSLPc6RBmZg5AURRIUl6nXlDsKJk8VlrIAXLCho6d7M8aZxiK9sA5fhCq96QXvGVisJLXQpCzuzgdDVv5geI4HJSwKEFNzQC+xZxFJtGcoWbE/EodITmOqipr8gDTveA/rkbeUZipCUMkZwnYKCh4rBbpztGjIxmHCQFyphULkLDemh8rJ4UcfJkV1I2d/oXh2VMSkg82YAv4ffnCMmaluye1sWHmaPyMWGIJu9Db5R52ibMzU97lBVnSoH5da6Gl66E6RRGP/aOgZyev9RlLm5a5Emjh+y/So/uPKm5VNV6E9/MF274LA0p01JNQH1Tlaux2i6ZiSaoKAGppS2rvCKMU1SDrzfz8xWJONJBAcgmoLhubPWCwHipA+FJY7O+9XpzvDpn5Q/YUkDsgguPBjpu0YUyYtJAKSjcqQa8+1av9wVU5izuSHDM176UD/WGmMdOJzG/kL1vqO+JSCntd1NaWb1aAvmALOR8TNcks7DbraIWsgkDMH7TF6trbqe6BjRRWBCyyi/U7/wARfEYdKFH3eUNRKgNRtVzXV4IWYKLCtDW4Aeos8QUpUQy095It1G/9wgAysJiFh1rGVqgEpSz1BZhUCzmNEYJkJHZBZ0gCig7PmJvS3KPHBHKLNqQSXbQEgB67wQ4YhRLdl/hJ0S1tQdoaAQShRL1SAPhpoKnzhrCqdzdqh3L9/dBMYsEqBTlBLuOpJrtyaJlglACAAQRQAvaj7D8wAgkgISAEgFSqqcv4C9H56QNU0kkKBBJ6V0eB5HooB/XdrDGGkBR7RA52A619PDH0eRIKQGBJUXbW9uvKKy5wIyrSAu4Jcf8AUjpyevgQ4ooQQzEKIdg43Y31FX1EQyVMVErLdnkDd1GphMaYzJxoCeyciquwbk7g6w3h5Pv+0oKJDsXuoB8rk0CgxA3CgLgRly5xACabA5QX/wCW436wbCYsDNmBq9EFhyu/PTWFY3H4GTI7P/xEZTUpDF/2sa31q9Yr+ozdgJmOKuykkNqSUh+g2iff5kgtoxUR2h/yIoq16OxetYlcwhOYL6V01D8mh2UkxWYpSU5cxyqIoohyXGukaSJCEhM6e4OQhtCUlkqI/wCJdjc9YLwfg6560rWVBCGJU2UKIL5Q4qOenhAvb+c4lAfMpRpyAjj8jM4K49np+D40c+RQn0zA4lxorDJ/xoGwGdW9qDoKdYnh3tBKSgJU4KQ2cgKKgSXzF3BrpsNo56bOzH6CPLkixJ6D+48yGfJF8mz6TL4WCceEY6R3CJgUAUMxsQNNG5ecW/8AHhRIUpmDgkOxdtLVpGd7H8YCQZCiFS1VDhiktXn4G4jVxGPSl8iMuj5lEtqNo9jDlWSPI+V8rx5YMnD29mZiuGAEAIKibOH7w8PfpkiigHF6fxAgqoL5TQsDfat48pJJJZRcu5KXPjWNrRxtM4tOIlq+NJc6gs1L1BcxdMlAIyLLG/aBYbW/qEVpDXIOxSRfb14wIyilszlO1G/v8wjmNdXC01KFvZwdtwfmbX+DFZnDMqRlKT/xzGugYpH5jKmLIdKUkA3U5cUYgEinXR4tJWtA7C1c+3mvuCpjTlBYDDEUUhwHpZQ7tRzhzClNCncGosdm1jJHEF5hUU0UGptvG3w3EiYVLWE9lnBSCTZyDo9nveEho0ZWPUHQmaoiqghypNiXy1ajvtAFSkqAUZaEkrukZSaOQWpcvSF1lSirKSnMCFFJDhLdoOdGFU62iMLOypygpJHzMsEk/wDcZerd2sVYUPzMeEpCBloSSoZ65ksR2rANtfpCku7pLXqdiGPNiIXPvHoEgG5IUQ/dbq5v3RReImKZ5QNbIUDf/arKYLGbOGKS6cyiCGcMoGnLUeNIk8OCScxSPlDVFag8xY0e/KBJwBUCqWM6fmCATlbRYFU9+8SqcJaHUrLoxdLXpXs2+sAyicAArsqrqQogUDmlhtYPDErFKBoTks5ZyB5M+8IrxqUkKIzDQhhnY0tSlBYdIeTxKXMTUGS7MFOUlXIglixs/wBYEARWUuE5hzIBBttUUfSLJISCKlQuuj9O6sTgpICSErUXNchzAvRmPLXnFcYO0y1KGrvQjfK9SwtDYIWXOAJUqhBOrjkPPyiJXGwhYJISc1CtlJJ1BenizvpFpiEGq1DJuR2uTpzN4UbWCr4QlVJagtL9pBAS5PVRSR37QIGwWI4kuylGlKh2vQA03icPiCs5cgVm7ja4BLOzeEAncGKW92lSUXy/EkcwzlN9CBEy8AvKSJiB8r5cznVv8jaQUxqipmGWpWYJrqK+HPUvzh7DqJyqDFz8NrNXkNITRh5p7ExQa7+7L87LZL0cx2fAuH4fBJTNnqAms6Qo1SDsmpzc9LbvnOSitm+LHLI6irZbgvslNUApbSkHRXxciE08yOkdAOFYaWpIKferB+JbKVVj8JpSlWoIxMV/qRJBOVK1c2A+tfKMSb7XSjN96JKszuVKW5S4YlKahwI5JeVj+T1sX0rPLcos67i3EHJBdm+DxZ2sCza2j597U8R9+EKAKcqlBiQWLCzCgp5RvcR4qCLuCM1CDQ62cgeqxy/FJgMtJG5Fj3X5Hzjhz5eTpHteF4yxpOSDcL48pCcpAI17IcijlJILG7gXBJvFeK8GlSMN7wEzFKUAFGzFyco6C5J7oxfeFwfP+O6HDiM8oSy9FuB1BpW1T3OYxjPVM7JY03cP9/Jl4YgnsnKfVjHVcN4x7yWEqKQpKi4ZiQPm+HctQ6Vjl04MoVUjqC46PuI0Zasi0L1t19D6CNsOX7c/wcfk+L97FvtG6k5ibgu4Z25CsVXNUDby/iASJi2zElq/xXX1eCDGHXJ3v+I9m0z5J6dM4v3UygZ/+1PAxLENmp1H3FfB4jDcLClMmapI3IJP/qXgiJE5yErCkjUpAHmSKwzhLyJsvN8TgXZVg92annDNFB2BAp2nGYc9oXncInLlhS09glwSxB8GId7wJODmIAabkSdD2ks/Ni3fDCxxOGzXABaySxbvH3i8hCQ6crOO12i9Kg/t8tIROIU7ZpahqQSH6ggtGtwCXMVmKE5lBkitKgkl9gEuSKM0C7Cy6J0tJYPZgWvzIer3rFsNISuYy1kE2UUntNpQd2ggawUlSCEFOb4whnYmxb8XiknEpFSQeYJcU0rWGUN8R4SMuZMyYkaylyyVDYZ0ZkL11TGakntIGdyGrLVViLEOCe/SOnwfDJE6Ur9POJJqUlHbSSCcodTGr7Rg8R4XiZDhSFoCbqY5adCQYbRCkuhLFYEqAUUlJDDMUqRTqGOkLy05SVCYo3BJXmzDQdp2pRo18Dxqcw/yLJuO2SGpRntQUjUHGJ00gOlQFyuWgpdt8oHifGFQ9mBIIVVYCiXopwCOTW60hhckE9kFCho+cAW115c+kac/EBaUvKklI/Yix5kBrn6QmqSwJQ5Wu9R5c7n+YCgKipLJCg4q7EHNq+1m1hmUgqLzE5iTfQkswpQQHB8FLOVKRW5IOalki5NGc0h2VJSAHmFQ0GU9km5I7zUQ6CwYUglivKHOyyBqAKH6tZ3iff5aJYtUKcpc6HLVqUvB5eGWAFI7SXIJUklILWOanowNGFmzD2UpcDLZJYPcJJfoRfeCqHYkDMowchiWBPSoMaeF4nMlkZgBu3bcuNCKXakRhpKpSv8AIg2PaIDnoahg/PSDrmpKTmqdiApg1Ks8ICk7jLkqMpGfRhlDirEA1DC3TeMbFzFrUVzFkqVVyxd+b+QtyjQx8lKkpMtJyAqFbPQ02tCSZpSQ1Cmoa5Oz+XfHi+XKUsnF9I+y+lQhjwKUe32KlHOKpVu/c0HmT3qSM3Iu1Azaj+IAqaOyCLXdk3vUAm+p20jk4nqvN8M0MFj3SJaj2dDsT9ojHOJagq4YjYh2pyjPJqbd1vOrQ/hsU6ShYKknTbodDTbSohNDUrWjLUv+4tIm1hufwsJBKSVBgUkNTcKHy8i7U5sEAfGLatGUJNM0GdhQAWo19YYxMpyhGqXLDm348ozMVOKUgjcDxh7hkpRLxlTXqO1yjJuFfkZUghDvtTlbN5wvlSa78z9oLicoUoE9l7AtZ4p/5NOlBsGj6CC9KPz/ADtPLJ/lmCsOqnZADase/XXuEOYXHKQ7KNttRrCcxJalA9u7+YiRPygrPRjck8tY3PLNfDe0013zlL0UpJIFdCzMltBaDjiiVt7xIVo5LHqCmqza7xinGPVnc1F7OH318oYTJS1SoggfDYFtjfyh2x6NqVJw034ewT80yWmh5rF9BozQTFYL3EpQWChz2JktboWCwcu4LhwWIvaMJeCyj4r1AUctSObJpoxr5ROL7MvLnKQWZOZvlNcoLGlX6RSZNBMLiqsicgHZS0gHqFlo1U4gMPfYFEwU/wAkiaM3glRT3Dyjl14qgCglTasQ/Mt/EDTMkUznIX+LJmSOYrm7mMKweztsMcGFEImKk5rjES1oAawCyrIal6jeukOplT5P+SWolJuZKkrDEMCoOR3EARwMrHS0nKmby7GdAUDqxN+REPowSpQzZSkfucy0kkOQ5yvszad0PkqJr5Z02KxkiaknEYdCVhTGZLV7lTv8zApJ7nPOAY7IEEJzocU7MuYCQdVpIL1/btpGAjFurPMmmaoAMkpAZLMLp7TfuavhDKVpylSVBINQmpagfqaC+8K7VotJew/JnygCZgJZuygkPyJdgRexsawDFu4KT2bHQjVm0cUflCSlqqpZym1msR5uL0uawLG8ZAASQcwoCAD3EPa8Kyh9eICaG+ouWZ9qNrFpOJSsAZHNGUkkG3RiPWsYCMYSrQVuxa76698a366XmRLCkhRG7VowV+3u1MOLCzQ/SLCSUqzkP2K5tyWAYjveL4CXNUlmUal0t9KOzvCuZYY1CSMwUKUAah6hobMxkhS1JSS5HMKLOTbe7X1gfYxrDzQgAE5VDQFtfqx9UiZgJdyqgJdy5FyRb+ozpmIkqV8RVRgGKm55kgjuc35Q7w+chawO0XFB8JHOoJbU2tcREnSsdnfcL4dKn4BElZyqUVKSs3CwwfwLVvXlHy/i+CXInGWsOQprgg7EHUEWMd9w32gQjDAZVK7S1lSkqTd3UlwyU07JJJN2rTjPajjsrFnNLlqQtPaUorcKA0A0/iPMySjk/s7vpnmTxz+2/wCMv2YC5u3je3cNXistWYKdnu5Ux7g9T4wuqaVVL9QL6xVvHWMKPqFIalrAhvDYkJUCwLaF6+BBjMBIi6Zx+psIjgarMdDiOIhSs4ASdknp9YWmqlropLHQgEF9qU8ozJc0jX08Xm4sOSAANgSw7yXg+38A/Ipb6DpQhSsiixBsWB5MbeLXjZkLUkZUJCAf/sUtGpZ6E1jnhjZS+yurVB1Seuo5GALxQPdRyG53aNoeLy7dHF5H1ThUkk7HuMFGcpQvMGDqFidfW7wskc4pKIJuyafXSD5k+Z5eUenGPFJHzOTJzm5P3M+fiyE9oZRlZ7ULX0NonC4sFATmBAJJq5qK+ukWmzECqZikHWgIL3G4pyUIXmcPSskhJf8AckgBt2DE9weNDjGsNhgoZnHS3j+2CCaAauAHJq6X0tUjuikqZKEjKohC0mhqCsEFs9+0KsRRiAbQjPysAHWS7h2IezF6mB6AMvGDN2VdDSj6vpF5OHXiFkSUrnkCuVJLC5JawveBcMwcpBCphEwuQZQUQlJYsVKsWvQ/z1OG9o10QnLKBbsywEAtRilLC2sJSRjLI/Yz8P7LTWSMRkRcFI7SwQKAgMlJL3fu0jYkey+DS+aUVEA/EssHarJatD52vHsdxMBk17NCNRdxu4YxkTuLqyzEiZ0AABCSALsCrvs1Ll05pMycm+2anEJ6JDCQJOHSTVQT8JNR28qlM4G+kc+uWVvNmrzAuQSXzHc2IA5tpzimExClVmZQhmy1AVlozEnVnV97RxHEzQ4UooCwAZYSpLpfYs4JA0ZohuwSEMJjHmqUrt7qrQet38o1V4pJDAdnrWu/h5GOeQppxYg0F9PEmNSXNyguL7AMRtZ40g9HVHo8Soi5y7H1SJGIDElLPy6eTdIiZjASwOQaOSWpo48tI97vMMwBU19WFnYdNrGGyiVZWo6WqSHYcmob/W0FwsgZgoJAB3sSbg92kelKVUDvB1rR9PRgkmZ2gQVIYhmrUAdopNHtUNAmM1Zc9QQx0pQjKlwCBaxYltWgHuEqLm+5+oBoIS/WMcqSS5WVE1zEkMp2egTbYmzxs8Jwq5yxKRKzqWwzZWCR8y9Algb2aKbVWK6C4ZIUcpCpnwjLLIcuwAcA1bRtI7fgmFwmCmKzCcZuQEhSUEJBqRmCmffprCEoysCk+7UFzzRc1iyd0yg3cVf0OI4vxZWImGWpRTKIJLKJKq0KyK1L0ewMef8AelllUP4+7M23P+jv+NzUYrtylTEqIZ1AFBpSyiDGVwj2WKVkqQpalO5ykgv5RyWBySgfdAyl2CkkpJ616ecaC8ZOEsKmTFqSsj4lliBU0dmNHiv+ZXZcYuPTA+0/s8nDTQlCgXBUUXKG3Nr2D5uWpxckaE7EOcwGYqJctQV3NBSEgS5BQ3Mct93gn4yfR7Hj/UZQXGeyglxWYoDWIxeMSwy0IAe/aLl1cozZy9XqWiV4rvbN5/VFXpiXn8TqyfExOGVRTl3Z38ad+kIEuuna1/qGUVZNA1XJYWt1JYR0RxqPR5eTyJ5XcmNIBvVtNX58odkqcMnr066RmJW4YGnTvhn3zJACnGo9fzFmVjJnPTbziBN6QvIXV+RuBax8oNMWCXNOQBA8AAB4RaFYrImM7oBJsXZm6i24eCljXPW7KFvB4sSAnsunUVLdz9R+BFZc6vwBbXBBHdSv3hIyF8dNQQxWFkF2CS3PTWE5+IHyitugIZm0/mNidKlqcdhKhX4hXcCjk03hDFyUAaC6ia1U1g27AecKfREmLSJjkAP/ALtS29qRrS5j1KnAHZGut92FA/8AWbw7DLXnKUqUUpKiUgnKNVKYW8NYpOxZSwzG1OXLpenWMGZNWaiscSgEtRQoGdmN/wAQonGssrSskEByoV5pG9NtIyEzKFz/AHAiskw1EpQNbiOLTMWSpayLAgABhZkmw5PrEf8AkbOta8oIQCTR9q07oyVLMQFc4qiuOh2fiO2C4LCnjaNDDrUtIYlgzghy5LUpqw1jDVMduUbfDsHkRnnOlCkOhNHX2mdz8IdJGYVs1Hi4tLsrpGnwX2bnYg/4kAh6rUoJAYBWUm7sQwDk6WMISZx+UuTuw084NxHjUyXMKQpOUAMmW4lhwHABA76VNXN4UKsxCwXJ+INY6gD+hVoXOyVJ3s0JBcMeRaxvBf1W4uaA7dfWsewEh79Sz+mEa3AOBKxEwqcIkS6zJyrJGw/co6DvhyairZo5JK2F4V7JzcZVwiUA6pqvgltW4+a1KnmLx0OL47LwsgYbC5lJHxzCWXNYVNLJH7RoOr5fF/aQzGw2HGWRLByps+UOVLPzKJEc4mWSSsqIIBrUvTa3KORKWd71H9maTm7fQ7j8eVEF/pToIUl1Dter6uKWatN9oUnYnIpprPvpZ2FaQQYoM7HtBhsXsaafiOuMVFUjYrOSwBQt1NUEOm/OoPOCz+JryIzpCQXbIcw0FdR8Or+cElSgTUV3+Juba6QSfjEgpZKRkTlbct2if+xJbpDGI/qE5aLD7UGvWDIxBPxXu5r6tC86SlQS4B2fqY9nUkBL0NwKuPX1hgUxJJbpqw17oRnFufSohmYKvz8PGFsWsu3hzf6UgAVSL7xf3Tm/o/h4EUtSG8OBc/3zHSEAxIkEpVTSh2rfyggwZFXSfGlPOLJ4g9MqTbk3SClQ0LFrOHFddtoCiZeHFHLgXYEd0E/UpHyo70gnxN4VTPNa9a/WCJUGurw/mGFi+DmAKKFnIkvmUQ7MLhgS+lHvB5uIlBI93M7QBckkX0D/AFapJ7s2SlCwSpQAD9kJLlxpTL3FQtF1zJakAMkrUwcDKUgUqHykm71JcwzAJg1GYSuqQjXmbAfXwhXFTwan038Ugy1hIMsLzAknMAwKuhq3PpGXNm1rURi9sz7Y/heLqly5iEBB94GKil1JDVyH5adeUZ0+cVKqX5+XrpA1LDDfXnA4Ei0iyhHgIh4iKKLGIjwV5xDQAaHDMGFOtfwIuHbMTZI+p5CK4vGqUrMVEm7ne8VnnKlKQdMxbcix6CNvhn+m/EMRLTMl4ZeRVlKKUDr21AtzZon8sl/LMHE41UxRUsuTdgBa1BQQ3wzNmCRm7RAYPUvSgBJPJjHYYf8A06kYcZsfi0J3lSB71fTORkSegVGvwj28wWAJ/TYUAAHKoqzTZitAqYQciaucrUsKxlLIuok8r1EBgfZdGHl+8x8xUlBDiTT3yqg1S5CAQLqrW0B477YIxKRJwstUnDy6AUD/AO41cqOpNYxZnFFYkqmzVEqUolWwrRu42MDl4GZMJ91JUpv2h7ub6abRSxue5/4h8dXIZE1KR/8AIXDAIUA5FhlNlM+j+UVnYgLIGYHcUHQbHvIhtHsDMykTTJQxD5pyST0y5vXWMnHcKTh1McSgl6dhRYDdRbwvSOhtIpTXsMr4a+bsPyDEeTjwq8JKwSpfaTmGyPlJGjEM1a9ecXlzJnuwf8aksQkoepFTcCo5wzhpy19kgpTuo9XYB6XrSHaLQJHGVKCUzJFqZ0qYkf7gSx8rxQzgpThwSTejuTvDEnCsutWqGq7An7bQL3TpIUKd/fz084Qwc29nYNTv8YqlRqog2FG1t6EJHDNYkDUOYEqWwoC+7mAZozXIUrKpswDsbkO3laFJzJLKIBo418BbvhOYtf71Ns5+kCEoXhWIdnYhALpLqLVYgANWhuXijqJqXflFUF70o0GKQBfT0IBlQOcGlTmS3PveF5QdgR33hqVgyRWjPQ0OgprrABC57mLlEV9yQWbn3RGU7A86QAZ2HmEEMWIL+HraGZQGa7kl2F9XFKc7/iEyW2iZc5Qqm93pz174LMxmYVZQFfCLMLA29coTxOIKiXsSCwDCgYeUM4NspSogPv8AnWFZ6b8oiiF2Lx6PR4CGWej0ej0AHo2/Y/gwxWLRJUKLzVqyWSTmVlq1GJ52NoQ4ZwuZPmBEsOTU6BIF1KNkgbmOpOOlYKSZckupQaZPsqZuiX+2WDrc/TLJOtLtkuVdDuDxWAw6lLThFGYgslc6aVoCh82TKl+QIPdGbxP/AFAxE7s+9mKFqkgN/wARfvjmsbjDMYm2idBApR12DxCwp7lsGr2zURx+Z7ibJfszFJUosHZDskbAkgnfKmEBTTn3QFJgiE5lACpJatHPjG3FLobNLhy1KpRKQ5zmrdNzaHpOLKahRAIAZ+dzoS7+MZ8klKilQIy/GGqkPXw/EVmTVLLAMnkGoL+H2iHbM3s05nGVGiTa50tyvb6RhYqaVXL7QaYumVNteZ+8WAzhKEpqkGpABqSamjs5LlzpYQ+gWjqPY3hJVhZ6zZIBch/mAoHG/PWKoLk1I0DerfiO59kUpkSTKIUUzEZFlAU4CgHLAD9z00beOT4zwtWFmmWsB7pLEApJYEefQgvF43asMU7bTMxMxacxABDdDYih6HzgU3GFWz3Zqv33h0sU6dXalyLBgGEIYuUGq0WdAJYJB8x5QtMlmjaBt/6hgSFqokqOwYkjnBBKyDMsEh2Ux6UPPRvxDAzJ2GIIr6/MCydwhmdVyLDlp6+kCyvr9vrEjKIo0XWjvHP8R4JDX7mPr+orMBGobr9r6RQgstFieyHoq5p9YvK4g3yja7c6/wAQkCSYIlEAxvETsxFKcrdILLTTTwEZ4WzQwmYfVIQGapHfdh0MeCuX4gypAALKzEBw1PRgMxB1rvCMwa25vEyJWYgKUEufiL5QNXZztBpGCKklRogEAq0c2SNywtHd8N/01RiZCVoVMQaVJQwT+4pd0j/sSSbQJcnSInOMFcj5xMSxI22isfRF/wClLP8A5yQNQi/iaROH/wBMUOMy1kPagf6mCmifvQrs+dtHRez/ALETsSPeKaThx8U+ZRPPKLrPIeIj6Zw32PkSgcssJ5mp8S584B7ecFKMCZ4U3u1ABCicpCv2pdsz73r3zOE+PpMX5Kb4r3OOxOKlSZSpeHBEkVUtRAXPKdVHRGyR+THM/ppk5T9lzZ1oSByqoNFJk9S6rJUH3o7aetor7utADTqz/cRlDHx37nTFUEm8LWNAA9CVJAPiqBTZeVJBKSTYpUFC/LWCScHMmE+7SpTVcAsO/SIEhQSoKFaF7tVvzGtFWgWDQl3UvK3X6gGCLQkB0zATsEkNXQtvAkoFlDoR99/rFFoKSz+FjsYAHMMl37aUvd81dbBJ2hn9GKATEgbgKroxdI9GAYfCgkdp3DnRjtetG8YclSspKVDx15ju067RDM2y8vAIoTMUXcA+7oGuC691O3ONLhKZYAWyjkNXZjZmDaXvqIBgODsoKdWVnSDVtxzIf7wbjakSUe6SAFFRUSNLUfwp+Ixn6tIntnuN8fXNWwWQkXYs5NW5gMIQlTlFXxO3O9OdYQE+rAkA7U+kHGMyhgR115VjojGlo2jFI08RigE9l9yKXtfuMTLtnHZApcuo0DPZ/XVKWsKocobU7j15xWZOUWOcUDAAfmxrGhY7NxQI+LmwDF2YPoQHJo14WTigVZTVBNyG6Hf+DETADelLg0FHrQvWBSiQNW38W+8MCcZJY3cWo9DtUD6QuDu0PGUJkslNClirpRNK7l25wqqS7cu9+dTCGQuYKfhoVJJrDqZKQD/HkIk1BawA/F4YCSEnY+EHly360gktRMNCQohyG11HrpAIzlyiC5ivvYcSq70/nlBEyUehAMyvegVDgj5heu/KKywSSS25O3Pxi2HSMz6Db1vG/wAE9lZ+KAUiWJclJczV9hB6qPxNoEu0ZSmorbMnJRVs6H/TAJUqYJoKpATkTKUxlgrbOtaTTOUi4+wjtZfEEJTkQkIlp+EVUljYPcGwq8crwXAJw6coWZiSps6A2bN8Skg/7QWc7bxrT5yXQkkZR2yLObJ10P1i4y1o8/L65WP4ha6lqC6nt/8AlukMYFBXX/2Vqem1oyTxtMsIRmqcxN6sAQNT8wNaUgWH9oCyiQJRLZWzZVAvVeg1qmtKgvFJpPbM3F1SR0aeJSkDOojKksSXdQBYkUa+hIdukNe1k1M3B4mW9fdLoE5nypdgj5hSrVFwaR83x3tFKlTAqXK7TlQUoukHVUt1lJL1dgQ8Vne2ZvmUTZxTvBu48IccmnbEsG0z54pDM2sHwUjOtMsFnNTtue4CFlzCCbGpr6pG37Iyj7yZMoyUtpVyKbi1wIyPUekdFOJKBKl5kSkgCpcfTtEn66RhLkJcgAhPi7aklnrGjPnKnUSDLQNyC5erFhm3ciFkYMDO57NHPf8AEQKtq3lFN2ZGUrCh+VrvsbXF9bwnjQkZWVnAB0PZrYuBy5VjpkomIAOVBQWJ+LMw6gkP0IrGVx9IyBks5Fy7chXnsIVFJ7M7Azwkkk31N3/p46jh2GM8hkhQDsp9aUG+vR441XLWG8HxaZJ+BTB3ofuC/PuiZR+CpRvo+gJmysMkqmKBPayoH4drjyjg+I4/3qypmB0GlTfeAYrGLmVWonl/Hq8VQgbhh33pExhWxwhR4ro/dF0Ks+9eYp/MUzaA+vzBRJ1e3jGlGhKGd4YTPSKjw5wsgH+INKoArdx4f3DQBkzhSg5k1esXmTAQbC2tR0pCoDH6wwiw50Y1hjRVKVH4XYirPUXrFSkijEGGCCAHIZqQMSrV7oBlEltK660ghLnUwVElnzD8mKzU1r5QwPJLNBDMAqPP+6xQJp5+EQrT8UgA8pMWE0ijeQ/EebwjRk4hASHSCecIB5ePwGEATIlfqpifnm0lg7hFiX/c8YXGvaqfiC01ZIFAgdlI5MI50Ty8X9++kc0cCu3tnMsS7e2d5wf2nQZSEkMpAqlwKAM4NdNGg0/iLu4ZrKBFvmBo530avd88KyKj+oak8UmJ1frGzTE8XwdhisaEBgWyvZ7M3R/DrvzWI4otRASkBLUSwNvmL3VCa+JrUGNdhsYDNxClntV+/OJ47scYUOLxyiGmKSQ9QwPN6WNb305RQhZGdAZLslRZOulb7kQiRHn9M8VRfEssOXOv1jW9mp7TCl2zC7J03zAixPQtGQZpNNIYwGJ93MSu+Uu3q8MbWj6J/wCHM7XLLDAAa7X3O8GXwKYlHYSKlk5lMKVPy1IZ2dy1YNwbiaJ4GVYShqgKcjbssB38oL+gRKVm96TLClTEoDUUpxVbuoBywNa1MatWk0czZn8Q4XMldpRS37U0CaMzNV9+ccHxzGOrKN3jofaP2nd05q2Poxxq6lybm8Q69jWC92XVodx6rFTe8TMFvTR7JQ9RCNiCD69c4sZtG849S5j1dDABdExhTWloshRFj5+tYGFkG1YtLDm7bnrAMsjMauO/fuhqVPplKdXvTZz/AHFE9ohhQBh3bw1LwlHehFSA/wDVqQwKsOb7Ur0iuV9Kbx5Sdnodb94gsubazB/R9aQDK52Llh3P3gaxKMSGe1R1pc2isuRqRQU8KwdAc5jZmAL225fxDSAsqaCKHRq/WKr5BrO+n3gmDlEqtYUH8dYBOlkqtc1hgGlTswDteJzC+gOlA8Aw6FE0D2t5DzhhWHpmbk1nbzgAu77MLRWux8Irms4oBv6MV983zN66wDOf91FckFTr3fWIXEGZQCLqGvfFZmsXXc+tBABQc/5ipTWLKiogGeMeMSqPKsPWsAFkRITA1aQzh9fW8ABsBxFckulRANx94Yx3tBMmAAksPrCWL09awCbZPT7wiHFEKUSXPiY8mlT68YpFl38PpDLoIlT6F+UWSklw1L7ecXRYwKXfu+0AHpgesWCmA+49PEy/iT1isy3eIALLLn194lQpc+EQYnaAoJIDV2bXf1aG5c7KXBLPTfb6UeE5F/W8OTPm7vpDQEmZQeni+UlNwPLx3gUXxHwp9bQwCAlmfsgU26jxfui6Vem+0V07h9orLhgMS1AkHUfT08TOqB8oI03cwPA+vOC4i4/4j6mAARS1q718OsGQt/Cnd+Ioi46fmDo+EevmMAw2HSKn4i1rX5a39Wh3DYvKkA5HFK3+sZqLRUQhn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3322" name="AutoShape 10" descr="data:image/jpeg;base64,/9j/4AAQSkZJRgABAQAAAQABAAD/2wCEAAkGBhQSERUUExQWFRQWFxoXFxUYFxoYGhgaGBgcGBgXGhocHCYfGB0jGRgaIC8gIycpLCwtFh8xNTAqNSYrLCkBCQoKDgwOGg8PGikkHBwpLCwpKSwpKSwpLCksKSwpLCwsKSksLCkpLSkpLCwsLCwpKSksKSkpKSwpKSksKSkpLP/AABEIAMkA+wMBIgACEQEDEQH/xAAbAAACAwEBAQAAAAAAAAAAAAADBAECBQYAB//EADsQAAECBAQDBQcEAQQCAwAAAAECEQADITEEEkFRBWFxIoGRofAGEzJCscHRFFLh8SMHYnKCFZIzQ9L/xAAbAQADAQEBAQEAAAAAAAAAAAAAAQIDBAUGB//EACcRAAICAgIBAwQDAQAAAAAAAAABAhEDIRIxBCJBUQUTYbEycYEU/9oADAMBAAIRAxEAPwDkZeNCQxAYgMCKeXfXnB8PltmBfn60ih4OEhxNBdmCwB3lj9op+nmAOEpVaqVA+Rasb0UNJDsHbYvYavSLGXR06PRtH3HIwq6waomDfMlvP+4YTihRj/ybb71t3wDKow4UxNWNr9OcNoSkEU7gWHUnu0gP6gMQCNKHUa610iqJoDkEB6ClnNde7xgsY3NxAAIByja7ltTrfWJJzdpSqaDXb1WAv2h2no4YcqC5ixlpLMTfYBvyecMCJuXQ9esTmFttee8WVJIUSXIuxvWxPKIBHN9hzva2lYBgxIcgkPsDYDf+Yifhv8ZW4AzBJY3cO+WzBh4wziVBLVD2ar7Dlse+BS1EpZwQ76Uela6s1IQCkjETAFBASxuahwN61FYIlLgkry2uAbagQ8sBmT2UtqSa6s1xybvjMnKJIyqcOz2Zqks+n2gAfwfGCRlWo0+EOAG77Gump5wZc7PZv+WvInuaM6RhgqhL1G7l70B8YYXLKT2Ph2bKR0GvTvgtgkMyw4r4in1MEy9mhBG4IJ6RRB7IUlvuPX2iZctIqXJ6t6EMockqAcZqgG4o+oJ0NKbxM7GEIoOzRg1n05+qxl+4JmEFTp5Fmtfeh9Wi6AQ6iSepLaAMCfVILFQeXPCiSulHdtfHT7eDMue4BYFIoFV005wthpAWHJubiwJOo6WDgxbHpKOzRgzAUJprr3QrL09D0wBRBqwqRo3fUV0MIGaVEnMBXQ1OvVmgHvFuWSNwKktv3x5edsuRItYf0/fCbspRoOJhyl1gBn52p5wm6KOvMK0BZ2aps0SvDFLul3LfC7amthaDYIZlMKcyLeMTZVHnR+zV9Q232vF5WUJJUlOrkvSr3OnOLT6VBUWNSLPc6RBmZg5AURRIUl6nXlDsKJk8VlrIAXLCho6d7M8aZxiK9sA5fhCq96QXvGVisJLXQpCzuzgdDVv5geI4HJSwKEFNzQC+xZxFJtGcoWbE/EodITmOqipr8gDTveA/rkbeUZipCUMkZwnYKCh4rBbpztGjIxmHCQFyphULkLDemh8rJ4UcfJkV1I2d/oXh2VMSkg82YAv4ffnCMmaluye1sWHmaPyMWGIJu9Db5R52ibMzU97lBVnSoH5da6Gl66E6RRGP/aOgZyev9RlLm5a5Emjh+y/So/uPKm5VNV6E9/MF274LA0p01JNQH1Tlaux2i6ZiSaoKAGppS2rvCKMU1SDrzfz8xWJONJBAcgmoLhubPWCwHipA+FJY7O+9XpzvDpn5Q/YUkDsgguPBjpu0YUyYtJAKSjcqQa8+1av9wVU5izuSHDM176UD/WGmMdOJzG/kL1vqO+JSCntd1NaWb1aAvmALOR8TNcks7DbraIWsgkDMH7TF6trbqe6BjRRWBCyyi/U7/wARfEYdKFH3eUNRKgNRtVzXV4IWYKLCtDW4Aeos8QUpUQy095It1G/9wgAysJiFh1rGVqgEpSz1BZhUCzmNEYJkJHZBZ0gCig7PmJvS3KPHBHKLNqQSXbQEgB67wQ4YhRLdl/hJ0S1tQdoaAQShRL1SAPhpoKnzhrCqdzdqh3L9/dBMYsEqBTlBLuOpJrtyaJlglACAAQRQAvaj7D8wAgkgISAEgFSqqcv4C9H56QNU0kkKBBJ6V0eB5HooB/XdrDGGkBR7RA52A619PDH0eRIKQGBJUXbW9uvKKy5wIyrSAu4Jcf8AUjpyevgQ4ooQQzEKIdg43Y31FX1EQyVMVErLdnkDd1GphMaYzJxoCeyciquwbk7g6w3h5Pv+0oKJDsXuoB8rk0CgxA3CgLgRly5xACabA5QX/wCW436wbCYsDNmBq9EFhyu/PTWFY3H4GTI7P/xEZTUpDF/2sa31q9Yr+ozdgJmOKuykkNqSUh+g2iff5kgtoxUR2h/yIoq16OxetYlcwhOYL6V01D8mh2UkxWYpSU5cxyqIoohyXGukaSJCEhM6e4OQhtCUlkqI/wCJdjc9YLwfg6560rWVBCGJU2UKIL5Q4qOenhAvb+c4lAfMpRpyAjj8jM4K49np+D40c+RQn0zA4lxorDJ/xoGwGdW9qDoKdYnh3tBKSgJU4KQ2cgKKgSXzF3BrpsNo56bOzH6CPLkixJ6D+48yGfJF8mz6TL4WCceEY6R3CJgUAUMxsQNNG5ecW/8AHhRIUpmDgkOxdtLVpGd7H8YCQZCiFS1VDhiktXn4G4jVxGPSl8iMuj5lEtqNo9jDlWSPI+V8rx5YMnD29mZiuGAEAIKibOH7w8PfpkiigHF6fxAgqoL5TQsDfat48pJJJZRcu5KXPjWNrRxtM4tOIlq+NJc6gs1L1BcxdMlAIyLLG/aBYbW/qEVpDXIOxSRfb14wIyilszlO1G/v8wjmNdXC01KFvZwdtwfmbX+DFZnDMqRlKT/xzGugYpH5jKmLIdKUkA3U5cUYgEinXR4tJWtA7C1c+3mvuCpjTlBYDDEUUhwHpZQ7tRzhzClNCncGosdm1jJHEF5hUU0UGptvG3w3EiYVLWE9lnBSCTZyDo9nveEho0ZWPUHQmaoiqghypNiXy1ajvtAFSkqAUZaEkrukZSaOQWpcvSF1lSirKSnMCFFJDhLdoOdGFU62iMLOypygpJHzMsEk/wDcZerd2sVYUPzMeEpCBloSSoZ65ksR2rANtfpCku7pLXqdiGPNiIXPvHoEgG5IUQ/dbq5v3RReImKZ5QNbIUDf/arKYLGbOGKS6cyiCGcMoGnLUeNIk8OCScxSPlDVFag8xY0e/KBJwBUCqWM6fmCATlbRYFU9+8SqcJaHUrLoxdLXpXs2+sAyicAArsqrqQogUDmlhtYPDErFKBoTks5ZyB5M+8IrxqUkKIzDQhhnY0tSlBYdIeTxKXMTUGS7MFOUlXIglixs/wBYEARWUuE5hzIBBttUUfSLJISCKlQuuj9O6sTgpICSErUXNchzAvRmPLXnFcYO0y1KGrvQjfK9SwtDYIWXOAJUqhBOrjkPPyiJXGwhYJISc1CtlJJ1BenizvpFpiEGq1DJuR2uTpzN4UbWCr4QlVJagtL9pBAS5PVRSR37QIGwWI4kuylGlKh2vQA03icPiCs5cgVm7ja4BLOzeEAncGKW92lSUXy/EkcwzlN9CBEy8AvKSJiB8r5cznVv8jaQUxqipmGWpWYJrqK+HPUvzh7DqJyqDFz8NrNXkNITRh5p7ExQa7+7L87LZL0cx2fAuH4fBJTNnqAms6Qo1SDsmpzc9LbvnOSitm+LHLI6irZbgvslNUApbSkHRXxciE08yOkdAOFYaWpIKferB+JbKVVj8JpSlWoIxMV/qRJBOVK1c2A+tfKMSb7XSjN96JKszuVKW5S4YlKahwI5JeVj+T1sX0rPLcos67i3EHJBdm+DxZ2sCza2j597U8R9+EKAKcqlBiQWLCzCgp5RvcR4qCLuCM1CDQ62cgeqxy/FJgMtJG5Fj3X5Hzjhz5eTpHteF4yxpOSDcL48pCcpAI17IcijlJILG7gXBJvFeK8GlSMN7wEzFKUAFGzFyco6C5J7oxfeFwfP+O6HDiM8oSy9FuB1BpW1T3OYxjPVM7JY03cP9/Jl4YgnsnKfVjHVcN4x7yWEqKQpKi4ZiQPm+HctQ6Vjl04MoVUjqC46PuI0Zasi0L1t19D6CNsOX7c/wcfk+L97FvtG6k5ibgu4Z25CsVXNUDby/iASJi2zElq/xXX1eCDGHXJ3v+I9m0z5J6dM4v3UygZ/+1PAxLENmp1H3FfB4jDcLClMmapI3IJP/qXgiJE5yErCkjUpAHmSKwzhLyJsvN8TgXZVg92annDNFB2BAp2nGYc9oXncInLlhS09glwSxB8GId7wJODmIAabkSdD2ks/Ni3fDCxxOGzXABaySxbvH3i8hCQ6crOO12i9Kg/t8tIROIU7ZpahqQSH6ggtGtwCXMVmKE5lBkitKgkl9gEuSKM0C7Cy6J0tJYPZgWvzIer3rFsNISuYy1kE2UUntNpQd2ggawUlSCEFOb4whnYmxb8XiknEpFSQeYJcU0rWGUN8R4SMuZMyYkaylyyVDYZ0ZkL11TGakntIGdyGrLVViLEOCe/SOnwfDJE6Ur9POJJqUlHbSSCcodTGr7Rg8R4XiZDhSFoCbqY5adCQYbRCkuhLFYEqAUUlJDDMUqRTqGOkLy05SVCYo3BJXmzDQdp2pRo18Dxqcw/yLJuO2SGpRntQUjUHGJ00gOlQFyuWgpdt8oHifGFQ9mBIIVVYCiXopwCOTW60hhckE9kFCho+cAW115c+kac/EBaUvKklI/Yix5kBrn6QmqSwJQ5Wu9R5c7n+YCgKipLJCg4q7EHNq+1m1hmUgqLzE5iTfQkswpQQHB8FLOVKRW5IOalki5NGc0h2VJSAHmFQ0GU9km5I7zUQ6CwYUglivKHOyyBqAKH6tZ3iff5aJYtUKcpc6HLVqUvB5eGWAFI7SXIJUklILWOanowNGFmzD2UpcDLZJYPcJJfoRfeCqHYkDMowchiWBPSoMaeF4nMlkZgBu3bcuNCKXakRhpKpSv8AIg2PaIDnoahg/PSDrmpKTmqdiApg1Ks8ICk7jLkqMpGfRhlDirEA1DC3TeMbFzFrUVzFkqVVyxd+b+QtyjQx8lKkpMtJyAqFbPQ02tCSZpSQ1Cmoa5Oz+XfHi+XKUsnF9I+y+lQhjwKUe32KlHOKpVu/c0HmT3qSM3Iu1Azaj+IAqaOyCLXdk3vUAm+p20jk4nqvN8M0MFj3SJaj2dDsT9ojHOJagq4YjYh2pyjPJqbd1vOrQ/hsU6ShYKknTbodDTbSohNDUrWjLUv+4tIm1hufwsJBKSVBgUkNTcKHy8i7U5sEAfGLatGUJNM0GdhQAWo19YYxMpyhGqXLDm348ozMVOKUgjcDxh7hkpRLxlTXqO1yjJuFfkZUghDvtTlbN5wvlSa78z9oLicoUoE9l7AtZ4p/5NOlBsGj6CC9KPz/ADtPLJ/lmCsOqnZADase/XXuEOYXHKQ7KNttRrCcxJalA9u7+YiRPygrPRjck8tY3PLNfDe0013zlL0UpJIFdCzMltBaDjiiVt7xIVo5LHqCmqza7xinGPVnc1F7OH318oYTJS1SoggfDYFtjfyh2x6NqVJw034ewT80yWmh5rF9BozQTFYL3EpQWChz2JktboWCwcu4LhwWIvaMJeCyj4r1AUctSObJpoxr5ROL7MvLnKQWZOZvlNcoLGlX6RSZNBMLiqsicgHZS0gHqFlo1U4gMPfYFEwU/wAkiaM3glRT3Dyjl14qgCglTasQ/Mt/EDTMkUznIX+LJmSOYrm7mMKweztsMcGFEImKk5rjES1oAawCyrIal6jeukOplT5P+SWolJuZKkrDEMCoOR3EARwMrHS0nKmby7GdAUDqxN+REPowSpQzZSkfucy0kkOQ5yvszad0PkqJr5Z02KxkiaknEYdCVhTGZLV7lTv8zApJ7nPOAY7IEEJzocU7MuYCQdVpIL1/btpGAjFurPMmmaoAMkpAZLMLp7TfuavhDKVpylSVBINQmpagfqaC+8K7VotJew/JnygCZgJZuygkPyJdgRexsawDFu4KT2bHQjVm0cUflCSlqqpZym1msR5uL0uawLG8ZAASQcwoCAD3EPa8Kyh9eICaG+ouWZ9qNrFpOJSsAZHNGUkkG3RiPWsYCMYSrQVuxa76698a366XmRLCkhRG7VowV+3u1MOLCzQ/SLCSUqzkP2K5tyWAYjveL4CXNUlmUal0t9KOzvCuZYY1CSMwUKUAah6hobMxkhS1JSS5HMKLOTbe7X1gfYxrDzQgAE5VDQFtfqx9UiZgJdyqgJdy5FyRb+ozpmIkqV8RVRgGKm55kgjuc35Q7w+chawO0XFB8JHOoJbU2tcREnSsdnfcL4dKn4BElZyqUVKSs3CwwfwLVvXlHy/i+CXInGWsOQprgg7EHUEWMd9w32gQjDAZVK7S1lSkqTd3UlwyU07JJJN2rTjPajjsrFnNLlqQtPaUorcKA0A0/iPMySjk/s7vpnmTxz+2/wCMv2YC5u3je3cNXistWYKdnu5Ux7g9T4wuqaVVL9QL6xVvHWMKPqFIalrAhvDYkJUCwLaF6+BBjMBIi6Zx+psIjgarMdDiOIhSs4ASdknp9YWmqlropLHQgEF9qU8ozJc0jX08Xm4sOSAANgSw7yXg+38A/Ipb6DpQhSsiixBsWB5MbeLXjZkLUkZUJCAf/sUtGpZ6E1jnhjZS+yurVB1Seuo5GALxQPdRyG53aNoeLy7dHF5H1ThUkk7HuMFGcpQvMGDqFidfW7wskc4pKIJuyafXSD5k+Z5eUenGPFJHzOTJzm5P3M+fiyE9oZRlZ7ULX0NonC4sFATmBAJJq5qK+ukWmzECqZikHWgIL3G4pyUIXmcPSskhJf8AckgBt2DE9weNDjGsNhgoZnHS3j+2CCaAauAHJq6X0tUjuikqZKEjKohC0mhqCsEFs9+0KsRRiAbQjPysAHWS7h2IezF6mB6AMvGDN2VdDSj6vpF5OHXiFkSUrnkCuVJLC5JawveBcMwcpBCphEwuQZQUQlJYsVKsWvQ/z1OG9o10QnLKBbsywEAtRilLC2sJSRjLI/Yz8P7LTWSMRkRcFI7SwQKAgMlJL3fu0jYkey+DS+aUVEA/EssHarJatD52vHsdxMBk17NCNRdxu4YxkTuLqyzEiZ0AABCSALsCrvs1Ll05pMycm+2anEJ6JDCQJOHSTVQT8JNR28qlM4G+kc+uWVvNmrzAuQSXzHc2IA5tpzimExClVmZQhmy1AVlozEnVnV97RxHEzQ4UooCwAZYSpLpfYs4JA0ZohuwSEMJjHmqUrt7qrQet38o1V4pJDAdnrWu/h5GOeQppxYg0F9PEmNSXNyguL7AMRtZ40g9HVHo8Soi5y7H1SJGIDElLPy6eTdIiZjASwOQaOSWpo48tI97vMMwBU19WFnYdNrGGyiVZWo6WqSHYcmob/W0FwsgZgoJAB3sSbg92kelKVUDvB1rR9PRgkmZ2gQVIYhmrUAdopNHtUNAmM1Zc9QQx0pQjKlwCBaxYltWgHuEqLm+5+oBoIS/WMcqSS5WVE1zEkMp2egTbYmzxs8Jwq5yxKRKzqWwzZWCR8y9Algb2aKbVWK6C4ZIUcpCpnwjLLIcuwAcA1bRtI7fgmFwmCmKzCcZuQEhSUEJBqRmCmffprCEoysCk+7UFzzRc1iyd0yg3cVf0OI4vxZWImGWpRTKIJLKJKq0KyK1L0ewMef8AelllUP4+7M23P+jv+NzUYrtylTEqIZ1AFBpSyiDGVwj2WKVkqQpalO5ykgv5RyWBySgfdAyl2CkkpJ616ecaC8ZOEsKmTFqSsj4lliBU0dmNHiv+ZXZcYuPTA+0/s8nDTQlCgXBUUXKG3Nr2D5uWpxckaE7EOcwGYqJctQV3NBSEgS5BQ3Mct93gn4yfR7Hj/UZQXGeyglxWYoDWIxeMSwy0IAe/aLl1cozZy9XqWiV4rvbN5/VFXpiXn8TqyfExOGVRTl3Z38ad+kIEuuna1/qGUVZNA1XJYWt1JYR0RxqPR5eTyJ5XcmNIBvVtNX58odkqcMnr066RmJW4YGnTvhn3zJACnGo9fzFmVjJnPTbziBN6QvIXV+RuBax8oNMWCXNOQBA8AAB4RaFYrImM7oBJsXZm6i24eCljXPW7KFvB4sSAnsunUVLdz9R+BFZc6vwBbXBBHdSv3hIyF8dNQQxWFkF2CS3PTWE5+IHyitugIZm0/mNidKlqcdhKhX4hXcCjk03hDFyUAaC6ia1U1g27AecKfREmLSJjkAP/ALtS29qRrS5j1KnAHZGut92FA/8AWbw7DLXnKUqUUpKiUgnKNVKYW8NYpOxZSwzG1OXLpenWMGZNWaiscSgEtRQoGdmN/wAQonGssrSskEByoV5pG9NtIyEzKFz/AHAiskw1EpQNbiOLTMWSpayLAgABhZkmw5PrEf8AkbOta8oIQCTR9q07oyVLMQFc4qiuOh2fiO2C4LCnjaNDDrUtIYlgzghy5LUpqw1jDVMduUbfDsHkRnnOlCkOhNHX2mdz8IdJGYVs1Hi4tLsrpGnwX2bnYg/4kAh6rUoJAYBWUm7sQwDk6WMISZx+UuTuw084NxHjUyXMKQpOUAMmW4lhwHABA76VNXN4UKsxCwXJ+INY6gD+hVoXOyVJ3s0JBcMeRaxvBf1W4uaA7dfWsewEh79Sz+mEa3AOBKxEwqcIkS6zJyrJGw/co6DvhyairZo5JK2F4V7JzcZVwiUA6pqvgltW4+a1KnmLx0OL47LwsgYbC5lJHxzCWXNYVNLJH7RoOr5fF/aQzGw2HGWRLByps+UOVLPzKJEc4mWSSsqIIBrUvTa3KORKWd71H9maTm7fQ7j8eVEF/pToIUl1Dter6uKWatN9oUnYnIpprPvpZ2FaQQYoM7HtBhsXsaafiOuMVFUjYrOSwBQt1NUEOm/OoPOCz+JryIzpCQXbIcw0FdR8Or+cElSgTUV3+Juba6QSfjEgpZKRkTlbct2if+xJbpDGI/qE5aLD7UGvWDIxBPxXu5r6tC86SlQS4B2fqY9nUkBL0NwKuPX1hgUxJJbpqw17oRnFufSohmYKvz8PGFsWsu3hzf6UgAVSL7xf3Tm/o/h4EUtSG8OBc/3zHSEAxIkEpVTSh2rfyggwZFXSfGlPOLJ4g9MqTbk3SClQ0LFrOHFddtoCiZeHFHLgXYEd0E/UpHyo70gnxN4VTPNa9a/WCJUGurw/mGFi+DmAKKFnIkvmUQ7MLhgS+lHvB5uIlBI93M7QBckkX0D/AFapJ7s2SlCwSpQAD9kJLlxpTL3FQtF1zJakAMkrUwcDKUgUqHykm71JcwzAJg1GYSuqQjXmbAfXwhXFTwan038Ugy1hIMsLzAknMAwKuhq3PpGXNm1rURi9sz7Y/heLqly5iEBB94GKil1JDVyH5adeUZ0+cVKqX5+XrpA1LDDfXnA4Ei0iyhHgIh4iKKLGIjwV5xDQAaHDMGFOtfwIuHbMTZI+p5CK4vGqUrMVEm7ne8VnnKlKQdMxbcix6CNvhn+m/EMRLTMl4ZeRVlKKUDr21AtzZon8sl/LMHE41UxRUsuTdgBa1BQQ3wzNmCRm7RAYPUvSgBJPJjHYYf8A06kYcZsfi0J3lSB71fTORkSegVGvwj28wWAJ/TYUAAHKoqzTZitAqYQciaucrUsKxlLIuok8r1EBgfZdGHl+8x8xUlBDiTT3yqg1S5CAQLqrW0B477YIxKRJwstUnDy6AUD/AO41cqOpNYxZnFFYkqmzVEqUolWwrRu42MDl4GZMJ91JUpv2h7ub6abRSxue5/4h8dXIZE1KR/8AIXDAIUA5FhlNlM+j+UVnYgLIGYHcUHQbHvIhtHsDMykTTJQxD5pyST0y5vXWMnHcKTh1McSgl6dhRYDdRbwvSOhtIpTXsMr4a+bsPyDEeTjwq8JKwSpfaTmGyPlJGjEM1a9ecXlzJnuwf8aksQkoepFTcCo5wzhpy19kgpTuo9XYB6XrSHaLQJHGVKCUzJFqZ0qYkf7gSx8rxQzgpThwSTejuTvDEnCsutWqGq7An7bQL3TpIUKd/fz084Qwc29nYNTv8YqlRqog2FG1t6EJHDNYkDUOYEqWwoC+7mAZozXIUrKpswDsbkO3laFJzJLKIBo418BbvhOYtf71Ns5+kCEoXhWIdnYhALpLqLVYgANWhuXijqJqXflFUF70o0GKQBfT0IBlQOcGlTmS3PveF5QdgR33hqVgyRWjPQ0OgprrABC57mLlEV9yQWbn3RGU7A86QAZ2HmEEMWIL+HraGZQGa7kl2F9XFKc7/iEyW2iZc5Qqm93pz174LMxmYVZQFfCLMLA29coTxOIKiXsSCwDCgYeUM4NspSogPv8AnWFZ6b8oiiF2Lx6PR4CGWej0ej0AHo2/Y/gwxWLRJUKLzVqyWSTmVlq1GJ52NoQ4ZwuZPmBEsOTU6BIF1KNkgbmOpOOlYKSZckupQaZPsqZuiX+2WDrc/TLJOtLtkuVdDuDxWAw6lLThFGYgslc6aVoCh82TKl+QIPdGbxP/AFAxE7s+9mKFqkgN/wARfvjmsbjDMYm2idBApR12DxCwp7lsGr2zURx+Z7ibJfszFJUosHZDskbAkgnfKmEBTTn3QFJgiE5lACpJatHPjG3FLobNLhy1KpRKQ5zmrdNzaHpOLKahRAIAZ+dzoS7+MZ8klKilQIy/GGqkPXw/EVmTVLLAMnkGoL+H2iHbM3s05nGVGiTa50tyvb6RhYqaVXL7QaYumVNteZ+8WAzhKEpqkGpABqSamjs5LlzpYQ+gWjqPY3hJVhZ6zZIBch/mAoHG/PWKoLk1I0DerfiO59kUpkSTKIUUzEZFlAU4CgHLAD9z00beOT4zwtWFmmWsB7pLEApJYEefQgvF43asMU7bTMxMxacxABDdDYih6HzgU3GFWz3Zqv33h0sU6dXalyLBgGEIYuUGq0WdAJYJB8x5QtMlmjaBt/6hgSFqokqOwYkjnBBKyDMsEh2Ux6UPPRvxDAzJ2GIIr6/MCydwhmdVyLDlp6+kCyvr9vrEjKIo0XWjvHP8R4JDX7mPr+orMBGobr9r6RQgstFieyHoq5p9YvK4g3yja7c6/wAQkCSYIlEAxvETsxFKcrdILLTTTwEZ4WzQwmYfVIQGapHfdh0MeCuX4gypAALKzEBw1PRgMxB1rvCMwa25vEyJWYgKUEufiL5QNXZztBpGCKklRogEAq0c2SNywtHd8N/01RiZCVoVMQaVJQwT+4pd0j/sSSbQJcnSInOMFcj5xMSxI22isfRF/wClLP8A5yQNQi/iaROH/wBMUOMy1kPagf6mCmifvQrs+dtHRez/ALETsSPeKaThx8U+ZRPPKLrPIeIj6Zw32PkSgcssJ5mp8S584B7ecFKMCZ4U3u1ABCicpCv2pdsz73r3zOE+PpMX5Kb4r3OOxOKlSZSpeHBEkVUtRAXPKdVHRGyR+THM/ppk5T9lzZ1oSByqoNFJk9S6rJUH3o7aetor7utADTqz/cRlDHx37nTFUEm8LWNAA9CVJAPiqBTZeVJBKSTYpUFC/LWCScHMmE+7SpTVcAsO/SIEhQSoKFaF7tVvzGtFWgWDQl3UvK3X6gGCLQkB0zATsEkNXQtvAkoFlDoR99/rFFoKSz+FjsYAHMMl37aUvd81dbBJ2hn9GKATEgbgKroxdI9GAYfCgkdp3DnRjtetG8YclSspKVDx15ju067RDM2y8vAIoTMUXcA+7oGuC691O3ONLhKZYAWyjkNXZjZmDaXvqIBgODsoKdWVnSDVtxzIf7wbjakSUe6SAFFRUSNLUfwp+Ixn6tIntnuN8fXNWwWQkXYs5NW5gMIQlTlFXxO3O9OdYQE+rAkA7U+kHGMyhgR115VjojGlo2jFI08RigE9l9yKXtfuMTLtnHZApcuo0DPZ/XVKWsKocobU7j15xWZOUWOcUDAAfmxrGhY7NxQI+LmwDF2YPoQHJo14WTigVZTVBNyG6Hf+DETADelLg0FHrQvWBSiQNW38W+8MCcZJY3cWo9DtUD6QuDu0PGUJkslNClirpRNK7l25wqqS7cu9+dTCGQuYKfhoVJJrDqZKQD/HkIk1BawA/F4YCSEnY+EHly360gktRMNCQohyG11HrpAIzlyiC5ivvYcSq70/nlBEyUehAMyvegVDgj5heu/KKywSSS25O3Pxi2HSMz6Db1vG/wAE9lZ+KAUiWJclJczV9hB6qPxNoEu0ZSmorbMnJRVs6H/TAJUqYJoKpATkTKUxlgrbOtaTTOUi4+wjtZfEEJTkQkIlp+EVUljYPcGwq8crwXAJw6coWZiSps6A2bN8Skg/7QWc7bxrT5yXQkkZR2yLObJ10P1i4y1o8/L65WP4ha6lqC6nt/8AlukMYFBXX/2Vqem1oyTxtMsIRmqcxN6sAQNT8wNaUgWH9oCyiQJRLZWzZVAvVeg1qmtKgvFJpPbM3F1SR0aeJSkDOojKksSXdQBYkUa+hIdukNe1k1M3B4mW9fdLoE5nypdgj5hSrVFwaR83x3tFKlTAqXK7TlQUoukHVUt1lJL1dgQ8Vne2ZvmUTZxTvBu48IccmnbEsG0z54pDM2sHwUjOtMsFnNTtue4CFlzCCbGpr6pG37Iyj7yZMoyUtpVyKbi1wIyPUekdFOJKBKl5kSkgCpcfTtEn66RhLkJcgAhPi7aklnrGjPnKnUSDLQNyC5erFhm3ciFkYMDO57NHPf8AEQKtq3lFN2ZGUrCh+VrvsbXF9bwnjQkZWVnAB0PZrYuBy5VjpkomIAOVBQWJ+LMw6gkP0IrGVx9IyBks5Fy7chXnsIVFJ7M7Azwkkk31N3/p46jh2GM8hkhQDsp9aUG+vR441XLWG8HxaZJ+BTB3ofuC/PuiZR+CpRvo+gJmysMkqmKBPayoH4drjyjg+I4/3qypmB0GlTfeAYrGLmVWonl/Hq8VQgbhh33pExhWxwhR4ro/dF0Ks+9eYp/MUzaA+vzBRJ1e3jGlGhKGd4YTPSKjw5wsgH+INKoArdx4f3DQBkzhSg5k1esXmTAQbC2tR0pCoDH6wwiw50Y1hjRVKVH4XYirPUXrFSkijEGGCCAHIZqQMSrV7oBlEltK660ghLnUwVElnzD8mKzU1r5QwPJLNBDMAqPP+6xQJp5+EQrT8UgA8pMWE0ijeQ/EebwjRk4hASHSCecIB5ePwGEATIlfqpifnm0lg7hFiX/c8YXGvaqfiC01ZIFAgdlI5MI50Ty8X9++kc0cCu3tnMsS7e2d5wf2nQZSEkMpAqlwKAM4NdNGg0/iLu4ZrKBFvmBo530avd88KyKj+oak8UmJ1frGzTE8XwdhisaEBgWyvZ7M3R/DrvzWI4otRASkBLUSwNvmL3VCa+JrUGNdhsYDNxClntV+/OJ47scYUOLxyiGmKSQ9QwPN6WNb305RQhZGdAZLslRZOulb7kQiRHn9M8VRfEssOXOv1jW9mp7TCl2zC7J03zAixPQtGQZpNNIYwGJ93MSu+Uu3q8MbWj6J/wCHM7XLLDAAa7X3O8GXwKYlHYSKlk5lMKVPy1IZ2dy1YNwbiaJ4GVYShqgKcjbssB38oL+gRKVm96TLClTEoDUUpxVbuoBywNa1MatWk0czZn8Q4XMldpRS37U0CaMzNV9+ccHxzGOrKN3jofaP2nd05q2Poxxq6lybm8Q69jWC92XVodx6rFTe8TMFvTR7JQ9RCNiCD69c4sZtG849S5j1dDABdExhTWloshRFj5+tYGFkG1YtLDm7bnrAMsjMauO/fuhqVPplKdXvTZz/AHFE9ohhQBh3bw1LwlHehFSA/wDVqQwKsOb7Ur0iuV9Kbx5Sdnodb94gsubazB/R9aQDK52Llh3P3gaxKMSGe1R1pc2isuRqRQU8KwdAc5jZmAL225fxDSAsqaCKHRq/WKr5BrO+n3gmDlEqtYUH8dYBOlkqtc1hgGlTswDteJzC+gOlA8Aw6FE0D2t5DzhhWHpmbk1nbzgAu77MLRWux8Irms4oBv6MV983zN66wDOf91FckFTr3fWIXEGZQCLqGvfFZmsXXc+tBABQc/5ipTWLKiogGeMeMSqPKsPWsAFkRITA1aQzh9fW8ABsBxFckulRANx94Yx3tBMmAAksPrCWL09awCbZPT7wiHFEKUSXPiY8mlT68YpFl38PpDLoIlT6F+UWSklw1L7ecXRYwKXfu+0AHpgesWCmA+49PEy/iT1isy3eIALLLn194lQpc+EQYnaAoJIDV2bXf1aG5c7KXBLPTfb6UeE5F/W8OTPm7vpDQEmZQeni+UlNwPLx3gUXxHwp9bQwCAlmfsgU26jxfui6Vem+0V07h9orLhgMS1AkHUfT08TOqB8oI03cwPA+vOC4i4/4j6mAARS1q718OsGQt/Cnd+Ioi46fmDo+EevmMAw2HSKn4i1rX5a39Wh3DYvKkA5HFK3+sZqLRUQhn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3324" name="Picture 12" descr="http://dev-ang.pblogs.gr/files/f/187431-Red%20Ros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212976"/>
            <a:ext cx="3810000" cy="3312368"/>
          </a:xfrm>
          <a:prstGeom prst="rect">
            <a:avLst/>
          </a:prstGeom>
          <a:noFill/>
        </p:spPr>
      </p:pic>
      <p:sp>
        <p:nvSpPr>
          <p:cNvPr id="10" name="9 - Ορθογώνιο"/>
          <p:cNvSpPr/>
          <p:nvPr/>
        </p:nvSpPr>
        <p:spPr>
          <a:xfrm>
            <a:off x="179512" y="263691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http://www.youtube.com/watch?v=CVA2c1R5Y00</a:t>
            </a:r>
            <a:endParaRPr lang="el-GR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- Εικόνα" descr="http://t1.gstatic.com/images?q=tbn:ANd9GcTYNSKYN0dyebYA-bCszlemQb2NFJzSDi56lCw1yOhUaXRXSNSC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32656"/>
            <a:ext cx="1656184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- Εικόνα" descr="http://t2.gstatic.com/images?q=tbn:ANd9GcTZtJw2ra8xfaUo4b_9_V9dVWupf7tojvpIMeeakKp7OpHKWF_u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916832"/>
            <a:ext cx="1656184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AutoShape 2" descr="data:image/jpeg;base64,/9j/4AAQSkZJRgABAQAAAQABAAD/2wCEAAkGBhIQERUUEhQUFBURFx0WFhgXFhQYFBwWFhgVFxgYFhgYHCYeGBkjHBUXHy8gJCcpLCwsFR4xNTAqNSYrLCkBCQoKDgwOGg8PGioiHyUqKi0uNSksKTQ0Ly8uLCksKS81NDIqMi4rMCksLywqKTEqMCkpMCwtLTUqKSwqLC4sKv/AABEIAM4A9AMBIgACEQEDEQH/xAAcAAEBAAMBAQEBAAAAAAAAAAAABQQGBwMCAQj/xABFEAACAQIDAwgHBgQEBQUAAAABAgMAEQQSMQUhgQYTIkFRYXGRIzJCgqGxwQcUUnLR8DNDc5JTYsLhFRYkY7IXVIOipP/EABsBAQABBQEAAAAAAAAAAAAAAAACAQMEBQYH/8QAMxEAAQMCAwQKAgMAAwEAAAAAAQACAwQRITFBBRJxgRMiUWGRobHB0fAU8QYy4VJigjP/2gAMAwEAAhEDEQA/AO40pSiJSlKIlfLyBRckAdpNhUXlNyuhwK9M5pCOjGD0j3n8K954Xrl0vKuTE4gyYh7LlIVRfItyNwHDU76yG07iwyHAeqsOmvIIowXO7Biuvybcw66yx8GB+VItt4dtJY/7gPnXJMdJMVzwurL2AAngevwqQnKCYalT4qPparC2dNs+oqWb8RYbZi5uO44Lv6sDvG+v2uNbF5aNGwsxjPjeM+IOn731vP8AzyOavk9J4+jt+K+tu740ssWeOSmduztLT5HgdVtlY77QiXWRB4so+tcl2zy3aQm7NJ3A5Yx4Aa/vfUVuUcnUqDgT9aLMh2ZWzDebHYf9jbyzXc12lCdJIz76/rWQrA6G/hXJdk4TES6rmY78qqd35jeuhclcA8MJWRcpLkgXB3WUdR7jRa3eIeWYG2oy9FZpSlUVxKUpREpSvLFYtIlLyMqKNSxAHmaZoTZetfhYDWtC279qsaXXCrzjfja4j4D1m+FaV/zNLPMHxMpYAGw9gX7FXcPG1Zf4jwwvfgO9Ygqg94jhBe7uF12ttoxDWSMe+v60TaMR0kQ+Dr+tckfEF1vA6EjqIv8AXdUb/mKUGxVN2osR9axbLZ01HU1IPRgXGYJII5ELvgNK4zsnlq0ZFmaPwN04g/pW9QcuQYrlLydVj0D336vD9hZWZ45aY7s7S30PAhbWTWHLtqBdZY/7gT8K5Xtzlq0hILGTuBtGPADX976gycoZjplXwH63osyDZdZON5rA0f8AY28s13BNvYc6Sx8WA+dZscoYXUgjtBBHwrjOyExMpBY+tooQFz5DdXS+SezpIY3Ei5SzXAuL2sB1aUWBIHRymMlrrZlt7eiu0pSqKqUpSiJSlKIv532jOzSyFyxYscxa+a9+u9Ytd35R8ksPjlPOLle3RkUDOOy/4h3H4a1xnb2wpcHMYpRvG9WHqsvUw/TqIq/LO6U9ZdVsBtHEzchFn63zPPs7sPdeOztotC1xvU+sO3vHfWZtvBDdKnqvrbS50PH5+NSKubElEkbwt2XHgdfI2PGrKytos/FeK5mlg/vacPEaKHXqcU+XLmbL2XNq+JYypKnVTY8Kzdh7VOFnSXKr5DvVhcEEWNuw2Jse2i277ObvAB2o9v2sCsnZwBljv+IfOvXbeC5md1BupOdGAsGjfpowHVdSN3VvHVWHG5UgjUG44b6KLx0sRDdRhzC7nyNjUYe41Zjm4Gw+FvOrtaZyB2uGBTqkGdfHRh+/wmtzqi8yjBDd04EYHiEpSlFcSlKURK4v9ouIkOOlDs5RCoQEnKLohOUHcN5OldorzngV1KuoZTqGAIPiDuq9DMYSXNzUHQxykCW5bfGxtfyK/nItX5V7lvsdMLjHjj3IQHUdmYer4A3t3WqDVHyPkN3G69EoKemghBp2BrSL/s5nms/YbkTrbruD4WJ+lfO2QBO9u34kC9ZuwMOFzStuCggfMny+dScRMXdmPtEnzqBBGBWDTSMqNoPliN2tYGkjIm9+dgvOvVMU4UqGYL1gE2r4ijLMFUEsxAAGpJNgB4mrPKfGAtHh1CZcGvNZ1UAu4A5wkjUZwbcT11RbeSznNYRfXhbXxUSq3J/ZnOvmIuFNgO1joO//AHFSlW5sNTXVOQGxACGI3QjzkbU8N/mKLT7crHQQiNhs5+HAan25rZ9gbDXDpcgGRh0j2f5R3fOq1KVRcW1oaLBKUpRSSlKURKUpRErV/tB5O/e8KSovLBd07SPaXiB5qK2ilFdhldDIJG5hfzdavfB4oxurDqO/w6/hVXlrsT7pjJEAsj+kj7MrX3cDccBUMLWW0uf1Ih97z+guolFL0Iqa+QOuMAcAL/8AFuNz3ned3hVuUOGswkXRx8QNx4j5VIq9gfT4do/aTT5r9RUGsdzd02V7YdQZIOidcFmGIsd04tNtMPRWJPT4QH28Gcp7TBIxKn3JCR4Sr2VHrP2HjlhmBffG4Mco7YnFm4jcw71FeO0cC0ErxNvMbEXGhHUw7iLEdxqK2zOq4s5j38D6hW+SG1DG4A1Q51/1D99prtOGxAkRXXRgCONfzxhMQY3Vh7J+HWPKuych9qB4zHe+Xpp+VtfIn/7UXGbapugqukH9X4/+hn45raKUpVFqUpSlESvxjbeeqv2tU+0jbn3bCFFNnxHox25bdM+W7xYVUK5FE+Z4YwXJXLeU+1PvWLllHqs1k/IoCr5gA8amKLkAancPGvmqvJ/CZnLnSP5nTy3nyq90gbhGLd+v+cvFdZUQCCnMlWd4NGDRg3uHa7/1hruhZG1mEMKQjU+t4DefM/KoVZO0cXzsjN1aDwGn68axqslZ2zKU09OA7+x6zuJz8MuSsbC9EsmKP8gZYu+eQEIfcUM/ur21Hqxt480I8KP5AvJ3zyWMn9oCx+4e2o9FmRda8nblw0+eaqcn8JnkzdSb/eOn68K7fsPZ/MQKntat+Y6+WnCtA+z/AGJdkzDcvpH8fZHy8jXTqLgNoVP5VU6QZDqjgMzzKUpSqLESlKURKUpRErB2htURMqBHlkkuVRMt8q2zMSxCqozKLk6kVnVr/KiHDsVEksschVlUQ3MzoxUsoUKxIui7wBa2o31cjALrFW5XFrbhVNm7SWcNYMjI2V0cAOrWBsbEjeCCCCQQazK1bZW0pEeaWTC4oc6wsAitaNFyrms+Ysd5O46232q9s/asU4PNtcqbMpBV1PYyMAy8RVZIy04ZKMcgcLHNat9qOxedwwmUdLDm5/ptYN5Gx4GuRXr+jp4VdWVhdWBUjtBFiPKuA7c2WcLiJIT/AC2sD2qd6nipBrIg67Sxz91o81sKaoEDt6KDpJjg06NHtytrchfGyMTzcoJ0bonwPXwNq+9uYTm5SRo/SHj1jz+dYFr1cmH3jDX1eLXt3a+Y38KlURANDmNIHfqrtFtB8Ne11RK1z34ODcmjTHIkHPO2OJUGrGO9Pho5vbgtBL25bEwOfdDJf/tr21HqpyfxCiQxyG0eJXmnPUuYgo/uOFbwBrBXdzCw3xmMeWvl52Uutv5E7aMTKf8ACO/vjbUcN/wrVMTh2jdkcWZGKsOwqbEeYr22Zi+akVurRvA6/rwosDatL+XSlrcx1m8R85L+h0YEAjeDvHhX7UHkftHnIchPSi3e6fV+o4Veqi4Jjt4XSlKUUkriX2gbb+9YxspukPo07Nx6bcWvwUV1Dlptz7phHcGzt0I/ztffwF292uGXrIijYcXnkMytjQGpY4vhYMv7PNmt7T3nhzS1XMUfu+GCaNJrx9b4WFYWxcHzkovonSP0Hn8q+Ns4vnJTbReiOGp86uTuLRubu6PPmr1JCyvrWuMpl3MXHJt9A0ZZ5nG9lg1W5PRhGfEMLrhQHAOjSk2hX+7pHujNSasbX9BFFhtGHppv6ki9BT+SO3GRqxF2cuIDBr6a/HEhSZHLEkkksbknUk7yTxrL2ThOclAOg6R8B+psKwq3PkNsXnGUEfxDmb+mv6/6hRa/a9V+NSkt/seqOJ+Biui8lNn81AGPrS9I+Hsjy38atV+AWr9qi4Nrd0WCUpSiklKUoiUpSiLB2xtAwRFlGZ2ISNfxSOQqg91zc9wNfmytkrCCSc8sm+WQ+szfRRoFG4Csfa+/EYQHTnXPvLBLl+ZPCq9XDg0Aaq0BvOJOiVJ29gCV5+IWngBZCPaUb2ibtVgLdxsRvFRnws+IwjYiNpGxD3MSiZ440s5UKFBCEqBvzg3IN926tgxuOMOGaSW2ZI7sB1va2Ve27Gw8RU90sIsbm9vvco74eDcWFr3+6rKwmJWWNXX1ZFDDwYAj4Guf/axsS4jxKjT0cngblD53HvCt42LhDFh4Y21jjRD4qoB+Ir92vs1cTBJC+kilfA9R8QbHhSN4ik3hjYqTmmSMtJIuMbfsX4L+fL1T2DicsmU6SbuI0+o41g4nDNE7I4syMVYd6mx+VfCtY3Gorfvh6Vp3z4Zf7zWhdVMjG5Cyw1JxcfZvBuPaSvXaWE5qRl6tR4HT9OFYtXdrLz0KSjVfW8DuPkfnUKubc0tNivXtkVv5lK2S+OR4j5z5qxtn00UWJ1Lehm/qxgWY/njynxV6j1X5PMJC+GY2GKAVSdBMu+E91zdD3SGpLKQbEWI3EHUEag1RZ0XVJj7MuBy8MuS3vkFtzIyEncPRv+U+qeG7yNdWr+fdiYvm5RfR+ifofP5123k1tHnoFueknQbhoeIt8aLhNpU34tU5o/q7rD3Hj5KrSlTuUG1xhMNJMfYXojtY7lHEkUAubBYK5n9p+2ufxIhU9DDix75GsW8hYeOatNvX1LIzsWY3LEkntJNyTxrI2bheckC9Wp8Br+nGt9HF0TLgbuGJ1/z7gtbUVjSBHI/pLZNFwwcTgXHttbucQqMX/T4Yto8mnHTyFzxqDVPlBi80mUaR7uPX9BwqjjeTcccErZn5zDhM7Fo+bZ5AhMaJ6+5Xvn3g5TuFaN7i5xJXoOxoW0lM1zxZ0mOA0wAHmPFTuT+GVpDJILxYdedkHblICJ77lV8CawcViWldnc3Z2LMe0sbn51Ux45jDRw6PPaeXty7xCh4Fnt/nXsqNUVuo+sS/kOA+T5WXtg8MZHVR1nf4dZ8q7NyJ2aEjMlrZ+ivci/qf/EVzjkfssyOCNZDkXw9o/vsNdpw8ARVVdwUADwFFxe2qnp6rcGTMOZz8Ml6UpSqLVJSlKIlKUoiUpWsbWxzHFc08mIiDFFhEKr0iwYtI7FTdVIsR1akG9TYwvNlbe8MFyqfKKFjGsiAs+HcTKo1YLcOo7zGzgd5FZ+GxCyIroQyuAykaEEXBrD2Di3lhBchmV3jLAWDc3I0ecDqvlvbvrCkvgHLAE4VyWYD+S5NywH+CTvP4SSdCbT3b9TUff0o71uvofv7Xu2yJY2ZsNKqLISzRyIXjzNvZkysrLc7yLkXJNhc1+xbGd3V8TLzpjOZEVMkKt1NluxZh1FmNuoA76qK4IBBBB3gjS3bUuTlNDcrHnnYbiIUaQA9hcDID3E1QOe7L0QtY3P19lWpUn/jcn/tMT/8An+XO3onKaEECXPATuHPIyLfsDnoE+9VOjcpdI3t8Vz77U9i83Os6jozizf1FH1W39prSK7ryt2N98wkkY3tbPH+dd6+e9fBq4URW9oZd+OxzH0Ln9oQ9HLvDI4/Kr7BmBzRNo4uPKxHlv4VJxMBR2U6qbf719QTFGDDVTeqfKCAMElXRhY/MfUcKwdoRbr98arqP4lX9HMadxwdlxGXuPBRgbbxuI0PXVblABIUxK6YkEvbqnSwlHdckOO6SpFWNiemjlw3W452H+tGCco/OmZfEJWtXosvVtJ2Z8Dn4Z8lHrpX2f7c6S3O6ToN+ceqeP+qua1W5O4zJJlvYPp+YafvwotTt2l6am6Rv9mY8tR4Y8l3yuYfavtvNImGU7o+m/wCYjojgpJ98VvOH28n3Q4hzuRCX/Mo3geJ08RXDtoY1p5Xlf1pGLHj1DuGnCtjs+HefvnT1Xm+0Z7Rhg19F4Va2aOZgaU6t6vyHmd/CpWFw5kdVHtH4dZ8qz+UOIF1iXRBc+Ntw4D51lbQls0MGqpsGg/Mq2tOQxPAZ/HNR2brJ1raNifesUjNHh4Jmwygc5IgMgAByqLsFkICm2ZTa3hXtsiYJhQ0c6QZY5GkI5oytOHPNxuj9JoymWwUEXLXr9lw5QiRMR91XGxI5iiWR2JKnPaNPVS+YgkjcxA0rRr1Sabeu0AAg2F7nLPADUY4XwzX3h9rNLmnSWFZpoUikeSXmpY3jygyp+NWCgkLvvcW7de2zKs+KkMI6Mj9HdlvoC2XqzG7W6s1eO0tnGBgMyurqHR1vlZDcAi4BG8EEEXBBFZ3JnAl5M1r5eivezbv341VW53x0cLqgaDDyAHoO7jddG5A7ICgvbdGMi+OrH9/iNbnWLsvAiGJIx7I395O8nzvWVVFwbb2u7M4niUpSlFJKUpREpSlESocsk2LaRIpOZhjYxmRQDK7jc4QnciqejmsSSDa1rm5UjkybRvGfWimlVu3pSNIp4q6njVxmALlafiQ3RY2FhfAmGPPzkDkRLmVFkRrEqboAGU5SDcXuQbnfV8ipMuwmfFCZ5naNbMkNhkDqpXNfr9Ym3ae4V4crdsczFzaH009o0tqudghkPYFzDf2lR11MjpHADM5qAPRtJOQy++ikDZ7yZmgVnwSuf+nD5ectcO0R6os2kRIVspO4EA7RsrHQyx+hsFTolLZShHsslgUI7CKyMLhliRUQWVFCqOwKLD4Cpe38FGqtiM5hkjH8RBdiOpHT+aCbAKd9zuINVLxId3w/35zRrDGN4c/8+MlZr5kjDAhgCDuIIuCO8dda5s3amNnLIwggkjCkxusjsQw3OCrgBSQRYZrFSDVHB7VcSCHEIqOwJRkJaKS28hSQCrgb8p6t4JsbQMRb9++Sm2Vrvv3zWPJs58J08MC0er4e+63WYL+o3+T1T1ZTvrlnLXAomI52I3ixI51CN28m0ikdRDXuOq9q7fXPPtM5PlYzNGOjnDSAey5spkHcwsG7wh7azKKa0gB1wWFXQXiJbpiuaVa2UwmheE6j1eOnkfnUWsjZ+K5uRW6tD4HX9eFbapi6WMt10WlppnQytkabEFYjKQSDqNx8RX3h52jdXQ2ZCGU9jKbg+YqjygwuWTONJN/Ea+e4+dSq5le5UlQ2qgbKMnD9jxwVTlBAvOCWMWjxK86oGikkiRPdcMPDLUxWIII3Ebx4iq+z/T4aSH24b4iLwAAmQeKhXt/2j21HopxZFh0w5aeWffdbXj9qyPgiqHoSMrOPy3BHhmy/2itYqryfxAOaJtHFx5WI8t/CsCTCMJOb672H0P1rdbPlG4WnTFeQbdojSVRZppwOXxxCp7EjCI8zaAWHDXzNhUWaUuxY6sbnjVnbkojRIV6hc+A08zc1DrVzy9LIXLuv4vQfj03Suzd6D5PlZZmyNn8/MqE5V3s7fhjUFnbgoPG1UcPynKYt5wpCupjVVbK6R2CoI2sQrKqqNDff215J6DCE/wAzGHKO0QRt0j78gA8Ij21Hqwuj3BMXF2WXz54clnbV2gJigRCiRJkRS2ZrZmYlmsLszOxO4a10H7PtiWZSRuiGY/1G08t/9orQdh4TPKCdE6R8er47+Fdt5ObP5mBQR0m6TeJ6uAsKquV27OC9lKzJvWPHT55qpSlKotElKUoiUpSiJSlKIlTcdsgtJzsUhhlsFJADI6jQSIfWtc2IIIud9UqVUOLclFzQ7AqQcPjjuMuHX/MsMhbgGksD43rC2vspcPh3ku0jh4pZJHILssUqOdAAqgAkKoAHZWyV8Twq6srC6sCpB0IIsR5VcbKQQrbogQfdfYqXyhgZo0ZFL81LHKUHrMqMCQL6kesB1lRXjsbGGIjCzH0iC0TH+bEujA9bgWDDW4voatVTFjlLCRtlDgmOIxUciRyIkUbq7SRtHmLmMqihwGNihJNrDd216cqBaEP7UUsTqe/nUU+asy+DGrFQtp4pcRMkCkZYnWSc3FgUOaOLvYsFYjqC79RU2G7gdAoPFmkHM+qu154jDrIjI4DK4KsDoQRYivsGv2rCv5rgXKLYzYPEPCbkKbqe1DvU+W494NTq6n9quxM8KYhR0oTlf8jHceDW/uNcsrp6aXpYw7XVcrVQ9DKW6aK3EPvGGK+1Hpw08xcVAqlsXFZJRfR+ifofP5157YwnNym2jdIcdRwN60tZF0chtkcV338Rr95rqZx7x7+x8V47PxzQSpKnrRsGA6jbUHuIuD3GsjbmBWKY83/CkAkiP/bfeo8V3qe9DU+rEXp8Iy+3gznXtMEhAce65VvCRqw12r+q4P5H28D6lS4JijBhqpvW0iKNmE99wT9k94FxWpV+3qTXFuS1e1djs2gWEndLe6+H3JeuMxJkdmPWfh1Dyr02ZgDPKkamxc2JOijVmPcqgnhWLVjCegwry6Pibwx9ojFjMw8ejHxeoraECKMMjwyA+9wx4BYu2seJpiUFo1AjiHZEgypxI3nvY1g0rK2bhOdkVerU+A1/TjRVe9lPEXHJo9FufIHYmdkBG4+kf8o9Ucd3ma6rUHkfs7m4c5G+Xf7o9X6njV6hXmrpHTPdM/Nxv8DkEpSlURKUpREpSlESlKURKUpREpSvx2sCezfRF4Y7Z8c65JVDLe+/UEaFSN6kdo31gf8ABpk3RYuUDskWOW3vMA54salwco5s+HLNGfvdmWBUfOsT6Pzt7FlBBYEAWvbS52q9XnB8eBVhpZJiPvgpB2JK+6XFTMvWsYSIHxZRn8mFfcPJTBoLDDQnvZFY8SwJNZ2OxqwxvI5ssalj22HYOs91S44MbKM7SpATvEYjEmUdQkYsMx7cuUdl9aBziM7D72IWsBta58fVfcnJqNOlhicM/Vk/hnueL1GHAHsIrJ2RtEyqwdQksTZJFBuA1gQVPWjAhgew9oNfuxtoGaO7AB0Zo3AN1zxsVJUn2Ta47jWMVyY8W/nYds3jDImU+U7ChubtdmEFm2c3IqjjcIs0bxuLrIpVh3EWNcA2ns9sPM8T+tGxU99tD4EWPGv6FrmX2r7EyvHiVG5/RyfmFyh4i490VmbPl3X7h19Vh7Sh3o98Zj0XPqtY4c/hg/tR6/Jvoai1V2BibMUOjj4j9Res+ui347jMfStfsyrdSVLZW6H745KNWZsjaHMTK5GZRcOv4o2BV14qSPKvLHYXm5GXsO7wOnwrwrn17c1zJow4Yhw8isza2z+YmeO+YA3RvxIwDI3FSDxrDqxN6fCK/t4QiNu0wuSYz7r5k8HSo9EicS2xzGB+9+fNe+CwbTSJGgu0jBV8Sbb+7r4Vl7exavLlj/hQKIou9Uvd/F2LP71e2zPQQST+094Ie27D0rj8qHLftl7qj0UR15CdBhz1+PFK23kVscysvbKbeCLqfgfIVq+GgLuqjVjb/euxchdlhEMlt3qJ+UanzAHumi5/+Q1NmNpm5uxPAfJ9FtKIFAA3ACwHcK+qUqi5ZKUpREpSlESlKURKUpREpSlESlKURaviNnSRzph8LPJErAyOto2SOO9vR5lJUsx3C9hlY23WqivJTC+3EsrHV5byOe/M9yOFqQtlx8gOskEZTwjeUOB4GRD71Ym38PLJiYEMTy4dgQ+Vyiq9xZ5ACCwAG4abz12rK3nEgXthfjrz7FibrQCbXxtbs077dqxeUOyHw8JaAs0KsjywsWcBI5EkZoiTdbBTdL2IvaxG/ZMTAk8TIekkqkGx1Vh1Edx1qdsdTHNNBmZo4xG6ZiWZRJzgKZjckAx3F9A9tAKJsWWDdhZQidUUiGSNb/4ZDKyD/LcgdQFRcb4E4jG/G3mpNFrkDA4W4X8ln7M2ZHholiiGVE0Gp3m5JJ1JJrAwL89i5JRvSBOYU9RcsHlt3DLGviGHVX6+zcTLumnVUOqwIUYjsMjMxA/KAe+qeFwqRIqRqFVBZQNAKgTa5vclTAvYWsAvWp3KDZIxWHkhPtr0T2MN6ngQKo0q21xabhXXNDgQV/OcsZVirCxUkEdYINiPOvyNypBGoNx4itv+03YnM4rnVHQxAzf/ACLYP57m4mtPrqoniVgd2rkZYzE8tOisbbjEkaTL2WPgf0NxxqHVzYkgdHhbQi447j9DUaaIoxU6qbHhXOVEXRSFq9T/AItXdPTdE7Nvofg+yzdhY1YpfSfwpQYpf6b7ifFTZx3oK8sRsuRJzBa8gfmwB1sTZbdxuCO4isStogxycwMWWH3iFPuwXrLkWim92LOPzRrVhdHKTG7eaM8OenweSl8oJ1zrDGbx4ZeaUjRmuTK/vOTwC1LpX6qkkAancPE0V5jQxtvveVf5J7OMj3A3scieJ1Py+NdsweFEUaouiAD/AH461pf2f7GCnN1RDKO921PkT/cK3qhXnFTUflVD5tDgOAy8c0pSlUVlKUpREpSlESlKURKUpREpSlESlKURYO1NliYKQxjkjOaORbEqbWO47mUjcVOviARjZsfa1sKT+PNKOPN5T5Z+NV6VMPIFs1AsBNxgsHZezeZDFmMkkjZpHItmawAsPZUAAAdQHWbms6lKiSSblSAAFglKUqiqlKUoi1/lzsT71g3UC7x+kTtzLe44rccRXEa/o6uH8t9i/dcY6gWST0idmVibjg1x4WrcbOlzjPELS7ThykHA+yjYXEGN1Yeyfh1jyrO5RQDMrjRx8Rax8iPKp0cZY2UXJ6hVbb3RiiQ+sPoLfP5U2kG9U6rP/i0j21zQ3I3B8D8AqHSlegw75c2VsvbY2861C9Zc5rczZedVOT2GzS5jogvxO4fXyqXV7kpOFdh19FrdoUm/zFFrNsvcyikLM7W5EgHyXZti4DmIUTrtdvzHef04VnV44TFpKoZCCD+7HsNe1UXBtsBglKUoqpSlKIlKUoiUpSiJSlKIlKUoiUpSiJSlKIlKUoiUpSiJSlKIlc5+16SO0C/zQWPfzZABv4sBbwNb5tTaC4eF5XuVjUsQNTbqFcI2ztZ8VM8snrOdOoKNFHcB+vXWx2fCXP39AtZtGYNj6PUqtsnFRiJRmRWsb3IB1OvbXhPgIWYtJPcn/Mnwt1VDpWa/Z7XuLiTisKl2pPS//E2NraKyJMJFoC54n52Ffh5Rtm3IMvZff5/7VHpVxlDC3MX4qzPtConO9I8nib+qsmfCS+suQnuI/wDHd8K/YtnwAhknykadJPrUWvqKMswVQSzEAAbySdwAHbVp2zoziCQsyLbdbG3cDyR2HHyNwt/5N4nNiYlRwxzAnKfZBuSQDpaum1rfInkmMDFdgDNILudbDqRT2Dr7TwrZK00oaHWYbhbKma4Mu/MpSlKtrISlKURKUpREpSlESlKURKUpREpSlESlKURKUpREpSlESlKURYO29m/ecPJDmy86pXNa9r9dri9c9f7Ipr7sRGR3ow+prqFKyIqmSIWYVjzU0cxu8Lm+G+yD/ExHBI9/mzfSti2X9neCgIOQysOuU5h/bYL8K2alVfVTPwLlFlJCzENUbbHJDCYrfJEM3416L+Y143rVsZ9kUZPop3XudA3xUr8q6FSosqZY8GuUpKWKTFzVy7/0imv/AB47fkb9a2Lkp9nqYKTnXcSuBZOjlVb6kbzc9V+rf21t9Km+smeN0nBQZRQsdvAYpSlKxVlpSlKIlKUoiUpSiJSlKIlKUoi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4340" name="AutoShape 4" descr="data:image/jpeg;base64,/9j/4AAQSkZJRgABAQAAAQABAAD/2wCEAAkGBhIQERUUEhQUFBURFx0WFhgXFhQYFBwWFhgVFxgYFhgYHCYeGBkjHBUXHy8gJCcpLCwsFR4xNTAqNSYrLCkBCQoKDgwOGg8PGioiHyUqKi0uNSksKTQ0Ly8uLCksKS81NDIqMi4rMCksLywqKTEqMCkpMCwtLTUqKSwqLC4sKv/AABEIAM4A9AMBIgACEQEDEQH/xAAcAAEBAAMBAQEBAAAAAAAAAAAABQQGBwMCAQj/xABFEAACAQIDAwgHBgQEBQUAAAABAgMAEQQSMQUhgQYTIkFRYXGRIzJCgqGxwQcUUnLR8DNDc5JTYsLhFRYkY7IXVIOipP/EABsBAQABBQEAAAAAAAAAAAAAAAACAQMEBQYH/8QAMxEAAQMCAwQKAgMAAwEAAAAAAQACAwQRITFBBRJxgRMiUWGRobHB0fAU8QYy4VJigjP/2gAMAwEAAhEDEQA/AO40pSiJSlKIlfLyBRckAdpNhUXlNyuhwK9M5pCOjGD0j3n8K954Xrl0vKuTE4gyYh7LlIVRfItyNwHDU76yG07iwyHAeqsOmvIIowXO7Biuvybcw66yx8GB+VItt4dtJY/7gPnXJMdJMVzwurL2AAngevwqQnKCYalT4qPparC2dNs+oqWb8RYbZi5uO44Lv6sDvG+v2uNbF5aNGwsxjPjeM+IOn731vP8AzyOavk9J4+jt+K+tu740ssWeOSmduztLT5HgdVtlY77QiXWRB4so+tcl2zy3aQm7NJ3A5Yx4Aa/vfUVuUcnUqDgT9aLMh2ZWzDebHYf9jbyzXc12lCdJIz76/rWQrA6G/hXJdk4TES6rmY78qqd35jeuhclcA8MJWRcpLkgXB3WUdR7jRa3eIeWYG2oy9FZpSlUVxKUpREpSvLFYtIlLyMqKNSxAHmaZoTZetfhYDWtC279qsaXXCrzjfja4j4D1m+FaV/zNLPMHxMpYAGw9gX7FXcPG1Zf4jwwvfgO9Ygqg94jhBe7uF12ttoxDWSMe+v60TaMR0kQ+Dr+tckfEF1vA6EjqIv8AXdUb/mKUGxVN2osR9axbLZ01HU1IPRgXGYJII5ELvgNK4zsnlq0ZFmaPwN04g/pW9QcuQYrlLydVj0D336vD9hZWZ45aY7s7S30PAhbWTWHLtqBdZY/7gT8K5Xtzlq0hILGTuBtGPADX976gycoZjplXwH63osyDZdZON5rA0f8AY28s13BNvYc6Sx8WA+dZscoYXUgjtBBHwrjOyExMpBY+tooQFz5DdXS+SezpIY3Ei5SzXAuL2sB1aUWBIHRymMlrrZlt7eiu0pSqKqUpSiJSlKIv532jOzSyFyxYscxa+a9+u9Ytd35R8ksPjlPOLle3RkUDOOy/4h3H4a1xnb2wpcHMYpRvG9WHqsvUw/TqIq/LO6U9ZdVsBtHEzchFn63zPPs7sPdeOztotC1xvU+sO3vHfWZtvBDdKnqvrbS50PH5+NSKubElEkbwt2XHgdfI2PGrKytos/FeK5mlg/vacPEaKHXqcU+XLmbL2XNq+JYypKnVTY8Kzdh7VOFnSXKr5DvVhcEEWNuw2Jse2i277ObvAB2o9v2sCsnZwBljv+IfOvXbeC5md1BupOdGAsGjfpowHVdSN3VvHVWHG5UgjUG44b6KLx0sRDdRhzC7nyNjUYe41Zjm4Gw+FvOrtaZyB2uGBTqkGdfHRh+/wmtzqi8yjBDd04EYHiEpSlFcSlKURK4v9ouIkOOlDs5RCoQEnKLohOUHcN5OldorzngV1KuoZTqGAIPiDuq9DMYSXNzUHQxykCW5bfGxtfyK/nItX5V7lvsdMLjHjj3IQHUdmYer4A3t3WqDVHyPkN3G69EoKemghBp2BrSL/s5nms/YbkTrbruD4WJ+lfO2QBO9u34kC9ZuwMOFzStuCggfMny+dScRMXdmPtEnzqBBGBWDTSMqNoPliN2tYGkjIm9+dgvOvVMU4UqGYL1gE2r4ijLMFUEsxAAGpJNgB4mrPKfGAtHh1CZcGvNZ1UAu4A5wkjUZwbcT11RbeSznNYRfXhbXxUSq3J/ZnOvmIuFNgO1joO//AHFSlW5sNTXVOQGxACGI3QjzkbU8N/mKLT7crHQQiNhs5+HAan25rZ9gbDXDpcgGRh0j2f5R3fOq1KVRcW1oaLBKUpRSSlKURKUpRErV/tB5O/e8KSovLBd07SPaXiB5qK2ilFdhldDIJG5hfzdavfB4oxurDqO/w6/hVXlrsT7pjJEAsj+kj7MrX3cDccBUMLWW0uf1Ih97z+guolFL0Iqa+QOuMAcAL/8AFuNz3ned3hVuUOGswkXRx8QNx4j5VIq9gfT4do/aTT5r9RUGsdzd02V7YdQZIOidcFmGIsd04tNtMPRWJPT4QH28Gcp7TBIxKn3JCR4Sr2VHrP2HjlhmBffG4Mco7YnFm4jcw71FeO0cC0ErxNvMbEXGhHUw7iLEdxqK2zOq4s5j38D6hW+SG1DG4A1Q51/1D99prtOGxAkRXXRgCONfzxhMQY3Vh7J+HWPKuych9qB4zHe+Xpp+VtfIn/7UXGbapugqukH9X4/+hn45raKUpVFqUpSlESvxjbeeqv2tU+0jbn3bCFFNnxHox25bdM+W7xYVUK5FE+Z4YwXJXLeU+1PvWLllHqs1k/IoCr5gA8amKLkAancPGvmqvJ/CZnLnSP5nTy3nyq90gbhGLd+v+cvFdZUQCCnMlWd4NGDRg3uHa7/1hruhZG1mEMKQjU+t4DefM/KoVZO0cXzsjN1aDwGn68axqslZ2zKU09OA7+x6zuJz8MuSsbC9EsmKP8gZYu+eQEIfcUM/ur21Hqxt480I8KP5AvJ3zyWMn9oCx+4e2o9FmRda8nblw0+eaqcn8JnkzdSb/eOn68K7fsPZ/MQKntat+Y6+WnCtA+z/AGJdkzDcvpH8fZHy8jXTqLgNoVP5VU6QZDqjgMzzKUpSqLESlKURKUpRErB2htURMqBHlkkuVRMt8q2zMSxCqozKLk6kVnVr/KiHDsVEksschVlUQ3MzoxUsoUKxIui7wBa2o31cjALrFW5XFrbhVNm7SWcNYMjI2V0cAOrWBsbEjeCCCCQQazK1bZW0pEeaWTC4oc6wsAitaNFyrms+Ysd5O46232q9s/asU4PNtcqbMpBV1PYyMAy8RVZIy04ZKMcgcLHNat9qOxedwwmUdLDm5/ptYN5Gx4GuRXr+jp4VdWVhdWBUjtBFiPKuA7c2WcLiJIT/AC2sD2qd6nipBrIg67Sxz91o81sKaoEDt6KDpJjg06NHtytrchfGyMTzcoJ0bonwPXwNq+9uYTm5SRo/SHj1jz+dYFr1cmH3jDX1eLXt3a+Y38KlURANDmNIHfqrtFtB8Ne11RK1z34ODcmjTHIkHPO2OJUGrGO9Pho5vbgtBL25bEwOfdDJf/tr21HqpyfxCiQxyG0eJXmnPUuYgo/uOFbwBrBXdzCw3xmMeWvl52Uutv5E7aMTKf8ACO/vjbUcN/wrVMTh2jdkcWZGKsOwqbEeYr22Zi+akVurRvA6/rwosDatL+XSlrcx1m8R85L+h0YEAjeDvHhX7UHkftHnIchPSi3e6fV+o4Veqi4Jjt4XSlKUUkriX2gbb+9YxspukPo07Nx6bcWvwUV1Dlptz7phHcGzt0I/ztffwF292uGXrIijYcXnkMytjQGpY4vhYMv7PNmt7T3nhzS1XMUfu+GCaNJrx9b4WFYWxcHzkovonSP0Hn8q+Ns4vnJTbReiOGp86uTuLRubu6PPmr1JCyvrWuMpl3MXHJt9A0ZZ5nG9lg1W5PRhGfEMLrhQHAOjSk2hX+7pHujNSasbX9BFFhtGHppv6ki9BT+SO3GRqxF2cuIDBr6a/HEhSZHLEkkksbknUk7yTxrL2ThOclAOg6R8B+psKwq3PkNsXnGUEfxDmb+mv6/6hRa/a9V+NSkt/seqOJ+Biui8lNn81AGPrS9I+Hsjy38atV+AWr9qi4Nrd0WCUpSiklKUoiUpSiLB2xtAwRFlGZ2ISNfxSOQqg91zc9wNfmytkrCCSc8sm+WQ+szfRRoFG4Csfa+/EYQHTnXPvLBLl+ZPCq9XDg0Aaq0BvOJOiVJ29gCV5+IWngBZCPaUb2ibtVgLdxsRvFRnws+IwjYiNpGxD3MSiZ440s5UKFBCEqBvzg3IN926tgxuOMOGaSW2ZI7sB1va2Ve27Gw8RU90sIsbm9vvco74eDcWFr3+6rKwmJWWNXX1ZFDDwYAj4Guf/axsS4jxKjT0cngblD53HvCt42LhDFh4Y21jjRD4qoB+Ir92vs1cTBJC+kilfA9R8QbHhSN4ik3hjYqTmmSMtJIuMbfsX4L+fL1T2DicsmU6SbuI0+o41g4nDNE7I4syMVYd6mx+VfCtY3Gorfvh6Vp3z4Zf7zWhdVMjG5Cyw1JxcfZvBuPaSvXaWE5qRl6tR4HT9OFYtXdrLz0KSjVfW8DuPkfnUKubc0tNivXtkVv5lK2S+OR4j5z5qxtn00UWJ1Lehm/qxgWY/njynxV6j1X5PMJC+GY2GKAVSdBMu+E91zdD3SGpLKQbEWI3EHUEag1RZ0XVJj7MuBy8MuS3vkFtzIyEncPRv+U+qeG7yNdWr+fdiYvm5RfR+ifofP5123k1tHnoFueknQbhoeIt8aLhNpU34tU5o/q7rD3Hj5KrSlTuUG1xhMNJMfYXojtY7lHEkUAubBYK5n9p+2ufxIhU9DDix75GsW8hYeOatNvX1LIzsWY3LEkntJNyTxrI2bheckC9Wp8Br+nGt9HF0TLgbuGJ1/z7gtbUVjSBHI/pLZNFwwcTgXHttbucQqMX/T4Yto8mnHTyFzxqDVPlBi80mUaR7uPX9BwqjjeTcccErZn5zDhM7Fo+bZ5AhMaJ6+5Xvn3g5TuFaN7i5xJXoOxoW0lM1zxZ0mOA0wAHmPFTuT+GVpDJILxYdedkHblICJ77lV8CawcViWldnc3Z2LMe0sbn51Ux45jDRw6PPaeXty7xCh4Fnt/nXsqNUVuo+sS/kOA+T5WXtg8MZHVR1nf4dZ8q7NyJ2aEjMlrZ+ivci/qf/EVzjkfssyOCNZDkXw9o/vsNdpw8ARVVdwUADwFFxe2qnp6rcGTMOZz8Ml6UpSqLVJSlKIlKUoiUpWsbWxzHFc08mIiDFFhEKr0iwYtI7FTdVIsR1akG9TYwvNlbe8MFyqfKKFjGsiAs+HcTKo1YLcOo7zGzgd5FZ+GxCyIroQyuAykaEEXBrD2Di3lhBchmV3jLAWDc3I0ecDqvlvbvrCkvgHLAE4VyWYD+S5NywH+CTvP4SSdCbT3b9TUff0o71uvofv7Xu2yJY2ZsNKqLISzRyIXjzNvZkysrLc7yLkXJNhc1+xbGd3V8TLzpjOZEVMkKt1NluxZh1FmNuoA76qK4IBBBB3gjS3bUuTlNDcrHnnYbiIUaQA9hcDID3E1QOe7L0QtY3P19lWpUn/jcn/tMT/8An+XO3onKaEECXPATuHPIyLfsDnoE+9VOjcpdI3t8Vz77U9i83Os6jozizf1FH1W39prSK7ryt2N98wkkY3tbPH+dd6+e9fBq4URW9oZd+OxzH0Ln9oQ9HLvDI4/Kr7BmBzRNo4uPKxHlv4VJxMBR2U6qbf719QTFGDDVTeqfKCAMElXRhY/MfUcKwdoRbr98arqP4lX9HMadxwdlxGXuPBRgbbxuI0PXVblABIUxK6YkEvbqnSwlHdckOO6SpFWNiemjlw3W452H+tGCco/OmZfEJWtXosvVtJ2Z8Dn4Z8lHrpX2f7c6S3O6ToN+ceqeP+qua1W5O4zJJlvYPp+YafvwotTt2l6am6Rv9mY8tR4Y8l3yuYfavtvNImGU7o+m/wCYjojgpJ98VvOH28n3Q4hzuRCX/Mo3geJ08RXDtoY1p5Xlf1pGLHj1DuGnCtjs+HefvnT1Xm+0Z7Rhg19F4Va2aOZgaU6t6vyHmd/CpWFw5kdVHtH4dZ8qz+UOIF1iXRBc+Ntw4D51lbQls0MGqpsGg/Mq2tOQxPAZ/HNR2brJ1raNifesUjNHh4Jmwygc5IgMgAByqLsFkICm2ZTa3hXtsiYJhQ0c6QZY5GkI5oytOHPNxuj9JoymWwUEXLXr9lw5QiRMR91XGxI5iiWR2JKnPaNPVS+YgkjcxA0rRr1Sabeu0AAg2F7nLPADUY4XwzX3h9rNLmnSWFZpoUikeSXmpY3jygyp+NWCgkLvvcW7de2zKs+KkMI6Mj9HdlvoC2XqzG7W6s1eO0tnGBgMyurqHR1vlZDcAi4BG8EEEXBBFZ3JnAl5M1r5eivezbv341VW53x0cLqgaDDyAHoO7jddG5A7ICgvbdGMi+OrH9/iNbnWLsvAiGJIx7I395O8nzvWVVFwbb2u7M4niUpSlFJKUpREpSlESocsk2LaRIpOZhjYxmRQDK7jc4QnciqejmsSSDa1rm5UjkybRvGfWimlVu3pSNIp4q6njVxmALlafiQ3RY2FhfAmGPPzkDkRLmVFkRrEqboAGU5SDcXuQbnfV8ipMuwmfFCZ5naNbMkNhkDqpXNfr9Ym3ae4V4crdsczFzaH009o0tqudghkPYFzDf2lR11MjpHADM5qAPRtJOQy++ikDZ7yZmgVnwSuf+nD5ectcO0R6os2kRIVspO4EA7RsrHQyx+hsFTolLZShHsslgUI7CKyMLhliRUQWVFCqOwKLD4Cpe38FGqtiM5hkjH8RBdiOpHT+aCbAKd9zuINVLxId3w/35zRrDGN4c/8+MlZr5kjDAhgCDuIIuCO8dda5s3amNnLIwggkjCkxusjsQw3OCrgBSQRYZrFSDVHB7VcSCHEIqOwJRkJaKS28hSQCrgb8p6t4JsbQMRb9++Sm2Vrvv3zWPJs58J08MC0er4e+63WYL+o3+T1T1ZTvrlnLXAomI52I3ixI51CN28m0ikdRDXuOq9q7fXPPtM5PlYzNGOjnDSAey5spkHcwsG7wh7azKKa0gB1wWFXQXiJbpiuaVa2UwmheE6j1eOnkfnUWsjZ+K5uRW6tD4HX9eFbapi6WMt10WlppnQytkabEFYjKQSDqNx8RX3h52jdXQ2ZCGU9jKbg+YqjygwuWTONJN/Ea+e4+dSq5le5UlQ2qgbKMnD9jxwVTlBAvOCWMWjxK86oGikkiRPdcMPDLUxWIII3Ebx4iq+z/T4aSH24b4iLwAAmQeKhXt/2j21HopxZFh0w5aeWffdbXj9qyPgiqHoSMrOPy3BHhmy/2itYqryfxAOaJtHFx5WI8t/CsCTCMJOb672H0P1rdbPlG4WnTFeQbdojSVRZppwOXxxCp7EjCI8zaAWHDXzNhUWaUuxY6sbnjVnbkojRIV6hc+A08zc1DrVzy9LIXLuv4vQfj03Suzd6D5PlZZmyNn8/MqE5V3s7fhjUFnbgoPG1UcPynKYt5wpCupjVVbK6R2CoI2sQrKqqNDff215J6DCE/wAzGHKO0QRt0j78gA8Ij21Hqwuj3BMXF2WXz54clnbV2gJigRCiRJkRS2ZrZmYlmsLszOxO4a10H7PtiWZSRuiGY/1G08t/9orQdh4TPKCdE6R8er47+Fdt5ObP5mBQR0m6TeJ6uAsKquV27OC9lKzJvWPHT55qpSlKotElKUoiUpSiJSlKIlTcdsgtJzsUhhlsFJADI6jQSIfWtc2IIIud9UqVUOLclFzQ7AqQcPjjuMuHX/MsMhbgGksD43rC2vspcPh3ku0jh4pZJHILssUqOdAAqgAkKoAHZWyV8Twq6srC6sCpB0IIsR5VcbKQQrbogQfdfYqXyhgZo0ZFL81LHKUHrMqMCQL6kesB1lRXjsbGGIjCzH0iC0TH+bEujA9bgWDDW4voatVTFjlLCRtlDgmOIxUciRyIkUbq7SRtHmLmMqihwGNihJNrDd216cqBaEP7UUsTqe/nUU+asy+DGrFQtp4pcRMkCkZYnWSc3FgUOaOLvYsFYjqC79RU2G7gdAoPFmkHM+qu154jDrIjI4DK4KsDoQRYivsGv2rCv5rgXKLYzYPEPCbkKbqe1DvU+W494NTq6n9quxM8KYhR0oTlf8jHceDW/uNcsrp6aXpYw7XVcrVQ9DKW6aK3EPvGGK+1Hpw08xcVAqlsXFZJRfR+ifofP5157YwnNym2jdIcdRwN60tZF0chtkcV338Rr95rqZx7x7+x8V47PxzQSpKnrRsGA6jbUHuIuD3GsjbmBWKY83/CkAkiP/bfeo8V3qe9DU+rEXp8Iy+3gznXtMEhAce65VvCRqw12r+q4P5H28D6lS4JijBhqpvW0iKNmE99wT9k94FxWpV+3qTXFuS1e1djs2gWEndLe6+H3JeuMxJkdmPWfh1Dyr02ZgDPKkamxc2JOijVmPcqgnhWLVjCegwry6Pibwx9ojFjMw8ejHxeoraECKMMjwyA+9wx4BYu2seJpiUFo1AjiHZEgypxI3nvY1g0rK2bhOdkVerU+A1/TjRVe9lPEXHJo9FufIHYmdkBG4+kf8o9Ucd3ma6rUHkfs7m4c5G+Xf7o9X6njV6hXmrpHTPdM/Nxv8DkEpSlURKUpREpSlESlKURKUpREpSvx2sCezfRF4Y7Z8c65JVDLe+/UEaFSN6kdo31gf8ABpk3RYuUDskWOW3vMA54salwco5s+HLNGfvdmWBUfOsT6Pzt7FlBBYEAWvbS52q9XnB8eBVhpZJiPvgpB2JK+6XFTMvWsYSIHxZRn8mFfcPJTBoLDDQnvZFY8SwJNZ2OxqwxvI5ssalj22HYOs91S44MbKM7SpATvEYjEmUdQkYsMx7cuUdl9aBziM7D72IWsBta58fVfcnJqNOlhicM/Vk/hnueL1GHAHsIrJ2RtEyqwdQksTZJFBuA1gQVPWjAhgew9oNfuxtoGaO7AB0Zo3AN1zxsVJUn2Ta47jWMVyY8W/nYds3jDImU+U7ChubtdmEFm2c3IqjjcIs0bxuLrIpVh3EWNcA2ns9sPM8T+tGxU99tD4EWPGv6FrmX2r7EyvHiVG5/RyfmFyh4i490VmbPl3X7h19Vh7Sh3o98Zj0XPqtY4c/hg/tR6/Jvoai1V2BibMUOjj4j9Res+ui347jMfStfsyrdSVLZW6H745KNWZsjaHMTK5GZRcOv4o2BV14qSPKvLHYXm5GXsO7wOnwrwrn17c1zJow4Yhw8isza2z+YmeO+YA3RvxIwDI3FSDxrDqxN6fCK/t4QiNu0wuSYz7r5k8HSo9EicS2xzGB+9+fNe+CwbTSJGgu0jBV8Sbb+7r4Vl7exavLlj/hQKIou9Uvd/F2LP71e2zPQQST+094Ie27D0rj8qHLftl7qj0UR15CdBhz1+PFK23kVscysvbKbeCLqfgfIVq+GgLuqjVjb/euxchdlhEMlt3qJ+UanzAHumi5/+Q1NmNpm5uxPAfJ9FtKIFAA3ACwHcK+qUqi5ZKUpREpSlESlKURKUpREpSlESlKURaviNnSRzph8LPJErAyOto2SOO9vR5lJUsx3C9hlY23WqivJTC+3EsrHV5byOe/M9yOFqQtlx8gOskEZTwjeUOB4GRD71Ym38PLJiYEMTy4dgQ+Vyiq9xZ5ACCwAG4abz12rK3nEgXthfjrz7FibrQCbXxtbs077dqxeUOyHw8JaAs0KsjywsWcBI5EkZoiTdbBTdL2IvaxG/ZMTAk8TIekkqkGx1Vh1Edx1qdsdTHNNBmZo4xG6ZiWZRJzgKZjckAx3F9A9tAKJsWWDdhZQidUUiGSNb/4ZDKyD/LcgdQFRcb4E4jG/G3mpNFrkDA4W4X8ln7M2ZHholiiGVE0Gp3m5JJ1JJrAwL89i5JRvSBOYU9RcsHlt3DLGviGHVX6+zcTLumnVUOqwIUYjsMjMxA/KAe+qeFwqRIqRqFVBZQNAKgTa5vclTAvYWsAvWp3KDZIxWHkhPtr0T2MN6ngQKo0q21xabhXXNDgQV/OcsZVirCxUkEdYINiPOvyNypBGoNx4itv+03YnM4rnVHQxAzf/ACLYP57m4mtPrqoniVgd2rkZYzE8tOisbbjEkaTL2WPgf0NxxqHVzYkgdHhbQi447j9DUaaIoxU6qbHhXOVEXRSFq9T/AItXdPTdE7Nvofg+yzdhY1YpfSfwpQYpf6b7ifFTZx3oK8sRsuRJzBa8gfmwB1sTZbdxuCO4isStogxycwMWWH3iFPuwXrLkWim92LOPzRrVhdHKTG7eaM8OenweSl8oJ1zrDGbx4ZeaUjRmuTK/vOTwC1LpX6qkkAancPE0V5jQxtvveVf5J7OMj3A3scieJ1Py+NdsweFEUaouiAD/AH461pf2f7GCnN1RDKO921PkT/cK3qhXnFTUflVD5tDgOAy8c0pSlUVlKUpREpSlESlKURKUpREpSlESlKURYO1NliYKQxjkjOaORbEqbWO47mUjcVOviARjZsfa1sKT+PNKOPN5T5Z+NV6VMPIFs1AsBNxgsHZezeZDFmMkkjZpHItmawAsPZUAAAdQHWbms6lKiSSblSAAFglKUqiqlKUoi1/lzsT71g3UC7x+kTtzLe44rccRXEa/o6uH8t9i/dcY6gWST0idmVibjg1x4WrcbOlzjPELS7ThykHA+yjYXEGN1Yeyfh1jyrO5RQDMrjRx8Rax8iPKp0cZY2UXJ6hVbb3RiiQ+sPoLfP5U2kG9U6rP/i0j21zQ3I3B8D8AqHSlegw75c2VsvbY2861C9Zc5rczZedVOT2GzS5jogvxO4fXyqXV7kpOFdh19FrdoUm/zFFrNsvcyikLM7W5EgHyXZti4DmIUTrtdvzHef04VnV44TFpKoZCCD+7HsNe1UXBtsBglKUoqpSlKIlKUoiUpSiJSlKIlKUoiUpSiJSlKIlKUoiUpSiJSlKIlc5+16SO0C/zQWPfzZABv4sBbwNb5tTaC4eF5XuVjUsQNTbqFcI2ztZ8VM8snrOdOoKNFHcB+vXWx2fCXP39AtZtGYNj6PUqtsnFRiJRmRWsb3IB1OvbXhPgIWYtJPcn/Mnwt1VDpWa/Z7XuLiTisKl2pPS//E2NraKyJMJFoC54n52Ffh5Rtm3IMvZff5/7VHpVxlDC3MX4qzPtConO9I8nib+qsmfCS+suQnuI/wDHd8K/YtnwAhknykadJPrUWvqKMswVQSzEAAbySdwAHbVp2zoziCQsyLbdbG3cDyR2HHyNwt/5N4nNiYlRwxzAnKfZBuSQDpaum1rfInkmMDFdgDNILudbDqRT2Dr7TwrZK00oaHWYbhbKma4Mu/MpSlKtrISlKURKUpREpSlESlKURKUpREpSlESlKURKUpREpSlESlKURYO29m/ecPJDmy86pXNa9r9dri9c9f7Ipr7sRGR3ow+prqFKyIqmSIWYVjzU0cxu8Lm+G+yD/ExHBI9/mzfSti2X9neCgIOQysOuU5h/bYL8K2alVfVTPwLlFlJCzENUbbHJDCYrfJEM3416L+Y143rVsZ9kUZPop3XudA3xUr8q6FSosqZY8GuUpKWKTFzVy7/0imv/AB47fkb9a2Lkp9nqYKTnXcSuBZOjlVb6kbzc9V+rf21t9Km+smeN0nBQZRQsdvAYpSlKxVlpSlKIlKUoiUpSiJSlKIlKUoi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4342" name="AutoShape 6" descr="data:image/jpeg;base64,/9j/4AAQSkZJRgABAQAAAQABAAD/2wCEAAkGBhIQERUUEhQUFBURFx0WFhgXFhQYFBwWFhgVFxgYFhgYHCYeGBkjHBUXHy8gJCcpLCwsFR4xNTAqNSYrLCkBCQoKDgwOGg8PGioiHyUqKi0uNSksKTQ0Ly8uLCksKS81NDIqMi4rMCksLywqKTEqMCkpMCwtLTUqKSwqLC4sKv/AABEIAM4A9AMBIgACEQEDEQH/xAAcAAEBAAMBAQEBAAAAAAAAAAAABQQGBwMCAQj/xABFEAACAQIDAwgHBgQEBQUAAAABAgMAEQQSMQUhgQYTIkFRYXGRIzJCgqGxwQcUUnLR8DNDc5JTYsLhFRYkY7IXVIOipP/EABsBAQABBQEAAAAAAAAAAAAAAAACAQMEBQYH/8QAMxEAAQMCAwQKAgMAAwEAAAAAAQACAwQRITFBBRJxgRMiUWGRobHB0fAU8QYy4VJigjP/2gAMAwEAAhEDEQA/AO40pSiJSlKIlfLyBRckAdpNhUXlNyuhwK9M5pCOjGD0j3n8K954Xrl0vKuTE4gyYh7LlIVRfItyNwHDU76yG07iwyHAeqsOmvIIowXO7Biuvybcw66yx8GB+VItt4dtJY/7gPnXJMdJMVzwurL2AAngevwqQnKCYalT4qPparC2dNs+oqWb8RYbZi5uO44Lv6sDvG+v2uNbF5aNGwsxjPjeM+IOn731vP8AzyOavk9J4+jt+K+tu740ssWeOSmduztLT5HgdVtlY77QiXWRB4so+tcl2zy3aQm7NJ3A5Yx4Aa/vfUVuUcnUqDgT9aLMh2ZWzDebHYf9jbyzXc12lCdJIz76/rWQrA6G/hXJdk4TES6rmY78qqd35jeuhclcA8MJWRcpLkgXB3WUdR7jRa3eIeWYG2oy9FZpSlUVxKUpREpSvLFYtIlLyMqKNSxAHmaZoTZetfhYDWtC279qsaXXCrzjfja4j4D1m+FaV/zNLPMHxMpYAGw9gX7FXcPG1Zf4jwwvfgO9Ygqg94jhBe7uF12ttoxDWSMe+v60TaMR0kQ+Dr+tckfEF1vA6EjqIv8AXdUb/mKUGxVN2osR9axbLZ01HU1IPRgXGYJII5ELvgNK4zsnlq0ZFmaPwN04g/pW9QcuQYrlLydVj0D336vD9hZWZ45aY7s7S30PAhbWTWHLtqBdZY/7gT8K5Xtzlq0hILGTuBtGPADX976gycoZjplXwH63osyDZdZON5rA0f8AY28s13BNvYc6Sx8WA+dZscoYXUgjtBBHwrjOyExMpBY+tooQFz5DdXS+SezpIY3Ei5SzXAuL2sB1aUWBIHRymMlrrZlt7eiu0pSqKqUpSiJSlKIv532jOzSyFyxYscxa+a9+u9Ytd35R8ksPjlPOLle3RkUDOOy/4h3H4a1xnb2wpcHMYpRvG9WHqsvUw/TqIq/LO6U9ZdVsBtHEzchFn63zPPs7sPdeOztotC1xvU+sO3vHfWZtvBDdKnqvrbS50PH5+NSKubElEkbwt2XHgdfI2PGrKytos/FeK5mlg/vacPEaKHXqcU+XLmbL2XNq+JYypKnVTY8Kzdh7VOFnSXKr5DvVhcEEWNuw2Jse2i277ObvAB2o9v2sCsnZwBljv+IfOvXbeC5md1BupOdGAsGjfpowHVdSN3VvHVWHG5UgjUG44b6KLx0sRDdRhzC7nyNjUYe41Zjm4Gw+FvOrtaZyB2uGBTqkGdfHRh+/wmtzqi8yjBDd04EYHiEpSlFcSlKURK4v9ouIkOOlDs5RCoQEnKLohOUHcN5OldorzngV1KuoZTqGAIPiDuq9DMYSXNzUHQxykCW5bfGxtfyK/nItX5V7lvsdMLjHjj3IQHUdmYer4A3t3WqDVHyPkN3G69EoKemghBp2BrSL/s5nms/YbkTrbruD4WJ+lfO2QBO9u34kC9ZuwMOFzStuCggfMny+dScRMXdmPtEnzqBBGBWDTSMqNoPliN2tYGkjIm9+dgvOvVMU4UqGYL1gE2r4ijLMFUEsxAAGpJNgB4mrPKfGAtHh1CZcGvNZ1UAu4A5wkjUZwbcT11RbeSznNYRfXhbXxUSq3J/ZnOvmIuFNgO1joO//AHFSlW5sNTXVOQGxACGI3QjzkbU8N/mKLT7crHQQiNhs5+HAan25rZ9gbDXDpcgGRh0j2f5R3fOq1KVRcW1oaLBKUpRSSlKURKUpRErV/tB5O/e8KSovLBd07SPaXiB5qK2ilFdhldDIJG5hfzdavfB4oxurDqO/w6/hVXlrsT7pjJEAsj+kj7MrX3cDccBUMLWW0uf1Ih97z+guolFL0Iqa+QOuMAcAL/8AFuNz3ned3hVuUOGswkXRx8QNx4j5VIq9gfT4do/aTT5r9RUGsdzd02V7YdQZIOidcFmGIsd04tNtMPRWJPT4QH28Gcp7TBIxKn3JCR4Sr2VHrP2HjlhmBffG4Mco7YnFm4jcw71FeO0cC0ErxNvMbEXGhHUw7iLEdxqK2zOq4s5j38D6hW+SG1DG4A1Q51/1D99prtOGxAkRXXRgCONfzxhMQY3Vh7J+HWPKuych9qB4zHe+Xpp+VtfIn/7UXGbapugqukH9X4/+hn45raKUpVFqUpSlESvxjbeeqv2tU+0jbn3bCFFNnxHox25bdM+W7xYVUK5FE+Z4YwXJXLeU+1PvWLllHqs1k/IoCr5gA8amKLkAancPGvmqvJ/CZnLnSP5nTy3nyq90gbhGLd+v+cvFdZUQCCnMlWd4NGDRg3uHa7/1hruhZG1mEMKQjU+t4DefM/KoVZO0cXzsjN1aDwGn68axqslZ2zKU09OA7+x6zuJz8MuSsbC9EsmKP8gZYu+eQEIfcUM/ur21Hqxt480I8KP5AvJ3zyWMn9oCx+4e2o9FmRda8nblw0+eaqcn8JnkzdSb/eOn68K7fsPZ/MQKntat+Y6+WnCtA+z/AGJdkzDcvpH8fZHy8jXTqLgNoVP5VU6QZDqjgMzzKUpSqLESlKURKUpRErB2htURMqBHlkkuVRMt8q2zMSxCqozKLk6kVnVr/KiHDsVEksschVlUQ3MzoxUsoUKxIui7wBa2o31cjALrFW5XFrbhVNm7SWcNYMjI2V0cAOrWBsbEjeCCCCQQazK1bZW0pEeaWTC4oc6wsAitaNFyrms+Ysd5O46232q9s/asU4PNtcqbMpBV1PYyMAy8RVZIy04ZKMcgcLHNat9qOxedwwmUdLDm5/ptYN5Gx4GuRXr+jp4VdWVhdWBUjtBFiPKuA7c2WcLiJIT/AC2sD2qd6nipBrIg67Sxz91o81sKaoEDt6KDpJjg06NHtytrchfGyMTzcoJ0bonwPXwNq+9uYTm5SRo/SHj1jz+dYFr1cmH3jDX1eLXt3a+Y38KlURANDmNIHfqrtFtB8Ne11RK1z34ODcmjTHIkHPO2OJUGrGO9Pho5vbgtBL25bEwOfdDJf/tr21HqpyfxCiQxyG0eJXmnPUuYgo/uOFbwBrBXdzCw3xmMeWvl52Uutv5E7aMTKf8ACO/vjbUcN/wrVMTh2jdkcWZGKsOwqbEeYr22Zi+akVurRvA6/rwosDatL+XSlrcx1m8R85L+h0YEAjeDvHhX7UHkftHnIchPSi3e6fV+o4Veqi4Jjt4XSlKUUkriX2gbb+9YxspukPo07Nx6bcWvwUV1Dlptz7phHcGzt0I/ztffwF292uGXrIijYcXnkMytjQGpY4vhYMv7PNmt7T3nhzS1XMUfu+GCaNJrx9b4WFYWxcHzkovonSP0Hn8q+Ns4vnJTbReiOGp86uTuLRubu6PPmr1JCyvrWuMpl3MXHJt9A0ZZ5nG9lg1W5PRhGfEMLrhQHAOjSk2hX+7pHujNSasbX9BFFhtGHppv6ki9BT+SO3GRqxF2cuIDBr6a/HEhSZHLEkkksbknUk7yTxrL2ThOclAOg6R8B+psKwq3PkNsXnGUEfxDmb+mv6/6hRa/a9V+NSkt/seqOJ+Biui8lNn81AGPrS9I+Hsjy38atV+AWr9qi4Nrd0WCUpSiklKUoiUpSiLB2xtAwRFlGZ2ISNfxSOQqg91zc9wNfmytkrCCSc8sm+WQ+szfRRoFG4Csfa+/EYQHTnXPvLBLl+ZPCq9XDg0Aaq0BvOJOiVJ29gCV5+IWngBZCPaUb2ibtVgLdxsRvFRnws+IwjYiNpGxD3MSiZ440s5UKFBCEqBvzg3IN926tgxuOMOGaSW2ZI7sB1va2Ve27Gw8RU90sIsbm9vvco74eDcWFr3+6rKwmJWWNXX1ZFDDwYAj4Guf/axsS4jxKjT0cngblD53HvCt42LhDFh4Y21jjRD4qoB+Ir92vs1cTBJC+kilfA9R8QbHhSN4ik3hjYqTmmSMtJIuMbfsX4L+fL1T2DicsmU6SbuI0+o41g4nDNE7I4syMVYd6mx+VfCtY3Gorfvh6Vp3z4Zf7zWhdVMjG5Cyw1JxcfZvBuPaSvXaWE5qRl6tR4HT9OFYtXdrLz0KSjVfW8DuPkfnUKubc0tNivXtkVv5lK2S+OR4j5z5qxtn00UWJ1Lehm/qxgWY/njynxV6j1X5PMJC+GY2GKAVSdBMu+E91zdD3SGpLKQbEWI3EHUEag1RZ0XVJj7MuBy8MuS3vkFtzIyEncPRv+U+qeG7yNdWr+fdiYvm5RfR+ifofP5123k1tHnoFueknQbhoeIt8aLhNpU34tU5o/q7rD3Hj5KrSlTuUG1xhMNJMfYXojtY7lHEkUAubBYK5n9p+2ufxIhU9DDix75GsW8hYeOatNvX1LIzsWY3LEkntJNyTxrI2bheckC9Wp8Br+nGt9HF0TLgbuGJ1/z7gtbUVjSBHI/pLZNFwwcTgXHttbucQqMX/T4Yto8mnHTyFzxqDVPlBi80mUaR7uPX9BwqjjeTcccErZn5zDhM7Fo+bZ5AhMaJ6+5Xvn3g5TuFaN7i5xJXoOxoW0lM1zxZ0mOA0wAHmPFTuT+GVpDJILxYdedkHblICJ77lV8CawcViWldnc3Z2LMe0sbn51Ux45jDRw6PPaeXty7xCh4Fnt/nXsqNUVuo+sS/kOA+T5WXtg8MZHVR1nf4dZ8q7NyJ2aEjMlrZ+ivci/qf/EVzjkfssyOCNZDkXw9o/vsNdpw8ARVVdwUADwFFxe2qnp6rcGTMOZz8Ml6UpSqLVJSlKIlKUoiUpWsbWxzHFc08mIiDFFhEKr0iwYtI7FTdVIsR1akG9TYwvNlbe8MFyqfKKFjGsiAs+HcTKo1YLcOo7zGzgd5FZ+GxCyIroQyuAykaEEXBrD2Di3lhBchmV3jLAWDc3I0ecDqvlvbvrCkvgHLAE4VyWYD+S5NywH+CTvP4SSdCbT3b9TUff0o71uvofv7Xu2yJY2ZsNKqLISzRyIXjzNvZkysrLc7yLkXJNhc1+xbGd3V8TLzpjOZEVMkKt1NluxZh1FmNuoA76qK4IBBBB3gjS3bUuTlNDcrHnnYbiIUaQA9hcDID3E1QOe7L0QtY3P19lWpUn/jcn/tMT/8An+XO3onKaEECXPATuHPIyLfsDnoE+9VOjcpdI3t8Vz77U9i83Os6jozizf1FH1W39prSK7ryt2N98wkkY3tbPH+dd6+e9fBq4URW9oZd+OxzH0Ln9oQ9HLvDI4/Kr7BmBzRNo4uPKxHlv4VJxMBR2U6qbf719QTFGDDVTeqfKCAMElXRhY/MfUcKwdoRbr98arqP4lX9HMadxwdlxGXuPBRgbbxuI0PXVblABIUxK6YkEvbqnSwlHdckOO6SpFWNiemjlw3W452H+tGCco/OmZfEJWtXosvVtJ2Z8Dn4Z8lHrpX2f7c6S3O6ToN+ceqeP+qua1W5O4zJJlvYPp+YafvwotTt2l6am6Rv9mY8tR4Y8l3yuYfavtvNImGU7o+m/wCYjojgpJ98VvOH28n3Q4hzuRCX/Mo3geJ08RXDtoY1p5Xlf1pGLHj1DuGnCtjs+HefvnT1Xm+0Z7Rhg19F4Va2aOZgaU6t6vyHmd/CpWFw5kdVHtH4dZ8qz+UOIF1iXRBc+Ntw4D51lbQls0MGqpsGg/Mq2tOQxPAZ/HNR2brJ1raNifesUjNHh4Jmwygc5IgMgAByqLsFkICm2ZTa3hXtsiYJhQ0c6QZY5GkI5oytOHPNxuj9JoymWwUEXLXr9lw5QiRMR91XGxI5iiWR2JKnPaNPVS+YgkjcxA0rRr1Sabeu0AAg2F7nLPADUY4XwzX3h9rNLmnSWFZpoUikeSXmpY3jygyp+NWCgkLvvcW7de2zKs+KkMI6Mj9HdlvoC2XqzG7W6s1eO0tnGBgMyurqHR1vlZDcAi4BG8EEEXBBFZ3JnAl5M1r5eivezbv341VW53x0cLqgaDDyAHoO7jddG5A7ICgvbdGMi+OrH9/iNbnWLsvAiGJIx7I395O8nzvWVVFwbb2u7M4niUpSlFJKUpREpSlESocsk2LaRIpOZhjYxmRQDK7jc4QnciqejmsSSDa1rm5UjkybRvGfWimlVu3pSNIp4q6njVxmALlafiQ3RY2FhfAmGPPzkDkRLmVFkRrEqboAGU5SDcXuQbnfV8ipMuwmfFCZ5naNbMkNhkDqpXNfr9Ym3ae4V4crdsczFzaH009o0tqudghkPYFzDf2lR11MjpHADM5qAPRtJOQy++ikDZ7yZmgVnwSuf+nD5ectcO0R6os2kRIVspO4EA7RsrHQyx+hsFTolLZShHsslgUI7CKyMLhliRUQWVFCqOwKLD4Cpe38FGqtiM5hkjH8RBdiOpHT+aCbAKd9zuINVLxId3w/35zRrDGN4c/8+MlZr5kjDAhgCDuIIuCO8dda5s3amNnLIwggkjCkxusjsQw3OCrgBSQRYZrFSDVHB7VcSCHEIqOwJRkJaKS28hSQCrgb8p6t4JsbQMRb9++Sm2Vrvv3zWPJs58J08MC0er4e+63WYL+o3+T1T1ZTvrlnLXAomI52I3ixI51CN28m0ikdRDXuOq9q7fXPPtM5PlYzNGOjnDSAey5spkHcwsG7wh7azKKa0gB1wWFXQXiJbpiuaVa2UwmheE6j1eOnkfnUWsjZ+K5uRW6tD4HX9eFbapi6WMt10WlppnQytkabEFYjKQSDqNx8RX3h52jdXQ2ZCGU9jKbg+YqjygwuWTONJN/Ea+e4+dSq5le5UlQ2qgbKMnD9jxwVTlBAvOCWMWjxK86oGikkiRPdcMPDLUxWIII3Ebx4iq+z/T4aSH24b4iLwAAmQeKhXt/2j21HopxZFh0w5aeWffdbXj9qyPgiqHoSMrOPy3BHhmy/2itYqryfxAOaJtHFx5WI8t/CsCTCMJOb672H0P1rdbPlG4WnTFeQbdojSVRZppwOXxxCp7EjCI8zaAWHDXzNhUWaUuxY6sbnjVnbkojRIV6hc+A08zc1DrVzy9LIXLuv4vQfj03Suzd6D5PlZZmyNn8/MqE5V3s7fhjUFnbgoPG1UcPynKYt5wpCupjVVbK6R2CoI2sQrKqqNDff215J6DCE/wAzGHKO0QRt0j78gA8Ij21Hqwuj3BMXF2WXz54clnbV2gJigRCiRJkRS2ZrZmYlmsLszOxO4a10H7PtiWZSRuiGY/1G08t/9orQdh4TPKCdE6R8er47+Fdt5ObP5mBQR0m6TeJ6uAsKquV27OC9lKzJvWPHT55qpSlKotElKUoiUpSiJSlKIlTcdsgtJzsUhhlsFJADI6jQSIfWtc2IIIud9UqVUOLclFzQ7AqQcPjjuMuHX/MsMhbgGksD43rC2vspcPh3ku0jh4pZJHILssUqOdAAqgAkKoAHZWyV8Twq6srC6sCpB0IIsR5VcbKQQrbogQfdfYqXyhgZo0ZFL81LHKUHrMqMCQL6kesB1lRXjsbGGIjCzH0iC0TH+bEujA9bgWDDW4voatVTFjlLCRtlDgmOIxUciRyIkUbq7SRtHmLmMqihwGNihJNrDd216cqBaEP7UUsTqe/nUU+asy+DGrFQtp4pcRMkCkZYnWSc3FgUOaOLvYsFYjqC79RU2G7gdAoPFmkHM+qu154jDrIjI4DK4KsDoQRYivsGv2rCv5rgXKLYzYPEPCbkKbqe1DvU+W494NTq6n9quxM8KYhR0oTlf8jHceDW/uNcsrp6aXpYw7XVcrVQ9DKW6aK3EPvGGK+1Hpw08xcVAqlsXFZJRfR+ifofP5157YwnNym2jdIcdRwN60tZF0chtkcV338Rr95rqZx7x7+x8V47PxzQSpKnrRsGA6jbUHuIuD3GsjbmBWKY83/CkAkiP/bfeo8V3qe9DU+rEXp8Iy+3gznXtMEhAce65VvCRqw12r+q4P5H28D6lS4JijBhqpvW0iKNmE99wT9k94FxWpV+3qTXFuS1e1djs2gWEndLe6+H3JeuMxJkdmPWfh1Dyr02ZgDPKkamxc2JOijVmPcqgnhWLVjCegwry6Pibwx9ojFjMw8ejHxeoraECKMMjwyA+9wx4BYu2seJpiUFo1AjiHZEgypxI3nvY1g0rK2bhOdkVerU+A1/TjRVe9lPEXHJo9FufIHYmdkBG4+kf8o9Ucd3ma6rUHkfs7m4c5G+Xf7o9X6njV6hXmrpHTPdM/Nxv8DkEpSlURKUpREpSlESlKURKUpREpSvx2sCezfRF4Y7Z8c65JVDLe+/UEaFSN6kdo31gf8ABpk3RYuUDskWOW3vMA54salwco5s+HLNGfvdmWBUfOsT6Pzt7FlBBYEAWvbS52q9XnB8eBVhpZJiPvgpB2JK+6XFTMvWsYSIHxZRn8mFfcPJTBoLDDQnvZFY8SwJNZ2OxqwxvI5ssalj22HYOs91S44MbKM7SpATvEYjEmUdQkYsMx7cuUdl9aBziM7D72IWsBta58fVfcnJqNOlhicM/Vk/hnueL1GHAHsIrJ2RtEyqwdQksTZJFBuA1gQVPWjAhgew9oNfuxtoGaO7AB0Zo3AN1zxsVJUn2Ta47jWMVyY8W/nYds3jDImU+U7ChubtdmEFm2c3IqjjcIs0bxuLrIpVh3EWNcA2ns9sPM8T+tGxU99tD4EWPGv6FrmX2r7EyvHiVG5/RyfmFyh4i490VmbPl3X7h19Vh7Sh3o98Zj0XPqtY4c/hg/tR6/Jvoai1V2BibMUOjj4j9Res+ui347jMfStfsyrdSVLZW6H745KNWZsjaHMTK5GZRcOv4o2BV14qSPKvLHYXm5GXsO7wOnwrwrn17c1zJow4Yhw8isza2z+YmeO+YA3RvxIwDI3FSDxrDqxN6fCK/t4QiNu0wuSYz7r5k8HSo9EicS2xzGB+9+fNe+CwbTSJGgu0jBV8Sbb+7r4Vl7exavLlj/hQKIou9Uvd/F2LP71e2zPQQST+094Ie27D0rj8qHLftl7qj0UR15CdBhz1+PFK23kVscysvbKbeCLqfgfIVq+GgLuqjVjb/euxchdlhEMlt3qJ+UanzAHumi5/+Q1NmNpm5uxPAfJ9FtKIFAA3ACwHcK+qUqi5ZKUpREpSlESlKURKUpREpSlESlKURaviNnSRzph8LPJErAyOto2SOO9vR5lJUsx3C9hlY23WqivJTC+3EsrHV5byOe/M9yOFqQtlx8gOskEZTwjeUOB4GRD71Ym38PLJiYEMTy4dgQ+Vyiq9xZ5ACCwAG4abz12rK3nEgXthfjrz7FibrQCbXxtbs077dqxeUOyHw8JaAs0KsjywsWcBI5EkZoiTdbBTdL2IvaxG/ZMTAk8TIekkqkGx1Vh1Edx1qdsdTHNNBmZo4xG6ZiWZRJzgKZjckAx3F9A9tAKJsWWDdhZQidUUiGSNb/4ZDKyD/LcgdQFRcb4E4jG/G3mpNFrkDA4W4X8ln7M2ZHholiiGVE0Gp3m5JJ1JJrAwL89i5JRvSBOYU9RcsHlt3DLGviGHVX6+zcTLumnVUOqwIUYjsMjMxA/KAe+qeFwqRIqRqFVBZQNAKgTa5vclTAvYWsAvWp3KDZIxWHkhPtr0T2MN6ngQKo0q21xabhXXNDgQV/OcsZVirCxUkEdYINiPOvyNypBGoNx4itv+03YnM4rnVHQxAzf/ACLYP57m4mtPrqoniVgd2rkZYzE8tOisbbjEkaTL2WPgf0NxxqHVzYkgdHhbQi447j9DUaaIoxU6qbHhXOVEXRSFq9T/AItXdPTdE7Nvofg+yzdhY1YpfSfwpQYpf6b7ifFTZx3oK8sRsuRJzBa8gfmwB1sTZbdxuCO4isStogxycwMWWH3iFPuwXrLkWim92LOPzRrVhdHKTG7eaM8OenweSl8oJ1zrDGbx4ZeaUjRmuTK/vOTwC1LpX6qkkAancPE0V5jQxtvveVf5J7OMj3A3scieJ1Py+NdsweFEUaouiAD/AH461pf2f7GCnN1RDKO921PkT/cK3qhXnFTUflVD5tDgOAy8c0pSlUVlKUpREpSlESlKURKUpREpSlESlKURYO1NliYKQxjkjOaORbEqbWO47mUjcVOviARjZsfa1sKT+PNKOPN5T5Z+NV6VMPIFs1AsBNxgsHZezeZDFmMkkjZpHItmawAsPZUAAAdQHWbms6lKiSSblSAAFglKUqiqlKUoi1/lzsT71g3UC7x+kTtzLe44rccRXEa/o6uH8t9i/dcY6gWST0idmVibjg1x4WrcbOlzjPELS7ThykHA+yjYXEGN1Yeyfh1jyrO5RQDMrjRx8Rax8iPKp0cZY2UXJ6hVbb3RiiQ+sPoLfP5U2kG9U6rP/i0j21zQ3I3B8D8AqHSlegw75c2VsvbY2861C9Zc5rczZedVOT2GzS5jogvxO4fXyqXV7kpOFdh19FrdoUm/zFFrNsvcyikLM7W5EgHyXZti4DmIUTrtdvzHef04VnV44TFpKoZCCD+7HsNe1UXBtsBglKUoqpSlKIlKUoiUpSiJSlKIlKUoiUpSiJSlKIlKUoiUpSiJSlKIlc5+16SO0C/zQWPfzZABv4sBbwNb5tTaC4eF5XuVjUsQNTbqFcI2ztZ8VM8snrOdOoKNFHcB+vXWx2fCXP39AtZtGYNj6PUqtsnFRiJRmRWsb3IB1OvbXhPgIWYtJPcn/Mnwt1VDpWa/Z7XuLiTisKl2pPS//E2NraKyJMJFoC54n52Ffh5Rtm3IMvZff5/7VHpVxlDC3MX4qzPtConO9I8nib+qsmfCS+suQnuI/wDHd8K/YtnwAhknykadJPrUWvqKMswVQSzEAAbySdwAHbVp2zoziCQsyLbdbG3cDyR2HHyNwt/5N4nNiYlRwxzAnKfZBuSQDpaum1rfInkmMDFdgDNILudbDqRT2Dr7TwrZK00oaHWYbhbKma4Mu/MpSlKtrISlKURKUpREpSlESlKURKUpREpSlESlKURKUpREpSlESlKURYO29m/ecPJDmy86pXNa9r9dri9c9f7Ipr7sRGR3ow+prqFKyIqmSIWYVjzU0cxu8Lm+G+yD/ExHBI9/mzfSti2X9neCgIOQysOuU5h/bYL8K2alVfVTPwLlFlJCzENUbbHJDCYrfJEM3416L+Y143rVsZ9kUZPop3XudA3xUr8q6FSosqZY8GuUpKWKTFzVy7/0imv/AB47fkb9a2Lkp9nqYKTnXcSuBZOjlVb6kbzc9V+rf21t9Km+smeN0nBQZRQsdvAYpSlKxVlpSlKIlKUoiUpSiJSlKIlKUoi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4344" name="Picture 8" descr="http://dailydropcap.com/images/V-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3573016"/>
            <a:ext cx="1656184" cy="1584176"/>
          </a:xfrm>
          <a:prstGeom prst="rect">
            <a:avLst/>
          </a:prstGeom>
          <a:noFill/>
        </p:spPr>
      </p:pic>
      <p:pic>
        <p:nvPicPr>
          <p:cNvPr id="14346" name="Picture 10" descr="http://jodiwebb.com/wp-content/uploads/2011/08/tatutina_letter_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5013176"/>
            <a:ext cx="1656184" cy="1656184"/>
          </a:xfrm>
          <a:prstGeom prst="rect">
            <a:avLst/>
          </a:prstGeom>
          <a:noFill/>
        </p:spPr>
      </p:pic>
      <p:sp>
        <p:nvSpPr>
          <p:cNvPr id="11" name="10 - TextBox"/>
          <p:cNvSpPr txBox="1"/>
          <p:nvPr/>
        </p:nvSpPr>
        <p:spPr>
          <a:xfrm>
            <a:off x="2339752" y="836712"/>
            <a:ext cx="64807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00B0F0"/>
                </a:solidFill>
                <a:latin typeface="Comic Sans MS" pitchFamily="66" charset="0"/>
              </a:rPr>
              <a:t>i</a:t>
            </a:r>
            <a:r>
              <a:rPr lang="en-US" sz="4400" dirty="0" smtClean="0">
                <a:solidFill>
                  <a:srgbClr val="00B0F0"/>
                </a:solidFill>
                <a:latin typeface="Comic Sans MS" pitchFamily="66" charset="0"/>
              </a:rPr>
              <a:t>ve love to a dove…</a:t>
            </a:r>
            <a:endParaRPr lang="el-GR" sz="4400" dirty="0">
              <a:solidFill>
                <a:srgbClr val="00B0F0"/>
              </a:solidFill>
              <a:latin typeface="Comic Sans MS" pitchFamily="66" charset="0"/>
            </a:endParaRPr>
          </a:p>
        </p:txBody>
      </p:sp>
      <p:sp>
        <p:nvSpPr>
          <p:cNvPr id="12" name="11 - TextBox"/>
          <p:cNvSpPr txBox="1"/>
          <p:nvPr/>
        </p:nvSpPr>
        <p:spPr>
          <a:xfrm>
            <a:off x="2411760" y="2852936"/>
            <a:ext cx="59766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00B0F0"/>
                </a:solidFill>
                <a:latin typeface="Comic Sans MS" pitchFamily="66" charset="0"/>
              </a:rPr>
              <a:t>Say  a little player….</a:t>
            </a:r>
            <a:endParaRPr lang="el-GR" sz="4400" dirty="0">
              <a:solidFill>
                <a:srgbClr val="00B0F0"/>
              </a:solidFill>
              <a:latin typeface="Comic Sans MS" pitchFamily="66" charset="0"/>
            </a:endParaRPr>
          </a:p>
        </p:txBody>
      </p:sp>
      <p:sp>
        <p:nvSpPr>
          <p:cNvPr id="13" name="12 - TextBox"/>
          <p:cNvSpPr txBox="1"/>
          <p:nvPr/>
        </p:nvSpPr>
        <p:spPr>
          <a:xfrm>
            <a:off x="2339752" y="4437112"/>
            <a:ext cx="6408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>
                <a:solidFill>
                  <a:srgbClr val="00B0F0"/>
                </a:solidFill>
                <a:latin typeface="Comic Sans MS" pitchFamily="66" charset="0"/>
              </a:rPr>
              <a:t>i</a:t>
            </a:r>
            <a:r>
              <a:rPr lang="en-US" sz="4000" dirty="0" err="1" smtClean="0">
                <a:solidFill>
                  <a:srgbClr val="00B0F0"/>
                </a:solidFill>
                <a:latin typeface="Comic Sans MS" pitchFamily="66" charset="0"/>
              </a:rPr>
              <a:t>olence</a:t>
            </a:r>
            <a:r>
              <a:rPr lang="en-US" sz="4000" dirty="0" smtClean="0">
                <a:solidFill>
                  <a:srgbClr val="00B0F0"/>
                </a:solidFill>
                <a:latin typeface="Comic Sans MS" pitchFamily="66" charset="0"/>
              </a:rPr>
              <a:t> is a bad feeling….</a:t>
            </a:r>
            <a:endParaRPr lang="el-GR" sz="4000" dirty="0">
              <a:solidFill>
                <a:srgbClr val="00B0F0"/>
              </a:solidFill>
              <a:latin typeface="Comic Sans MS" pitchFamily="66" charset="0"/>
            </a:endParaRPr>
          </a:p>
        </p:txBody>
      </p:sp>
      <p:sp>
        <p:nvSpPr>
          <p:cNvPr id="14" name="13 - TextBox"/>
          <p:cNvSpPr txBox="1"/>
          <p:nvPr/>
        </p:nvSpPr>
        <p:spPr>
          <a:xfrm>
            <a:off x="2411760" y="5373216"/>
            <a:ext cx="7056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>
                <a:solidFill>
                  <a:srgbClr val="00B0F0"/>
                </a:solidFill>
                <a:latin typeface="Comic Sans MS" pitchFamily="66" charset="0"/>
              </a:rPr>
              <a:t>r</a:t>
            </a:r>
            <a:r>
              <a:rPr lang="en-US" sz="4000" dirty="0" err="1" smtClean="0">
                <a:solidFill>
                  <a:srgbClr val="00B0F0"/>
                </a:solidFill>
                <a:latin typeface="Comic Sans MS" pitchFamily="66" charset="0"/>
              </a:rPr>
              <a:t>ase</a:t>
            </a:r>
            <a:r>
              <a:rPr lang="en-US" sz="4000" dirty="0" smtClean="0">
                <a:solidFill>
                  <a:srgbClr val="00B0F0"/>
                </a:solidFill>
                <a:latin typeface="Comic Sans MS" pitchFamily="66" charset="0"/>
              </a:rPr>
              <a:t>  a border in your mind..</a:t>
            </a:r>
            <a:endParaRPr lang="el-GR" sz="4000" dirty="0">
              <a:solidFill>
                <a:srgbClr val="00B0F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t3.gstatic.com/images?q=tbn:ANd9GcRxAz6IVc0KkKtjEmXuaUNCRtJ1objk_ueu5CeulGJ-dgoMOgSsm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56792"/>
            <a:ext cx="2664296" cy="3312368"/>
          </a:xfrm>
          <a:prstGeom prst="rect">
            <a:avLst/>
          </a:prstGeom>
          <a:noFill/>
        </p:spPr>
      </p:pic>
      <p:sp>
        <p:nvSpPr>
          <p:cNvPr id="10" name="9 - TextBox"/>
          <p:cNvSpPr txBox="1"/>
          <p:nvPr/>
        </p:nvSpPr>
        <p:spPr>
          <a:xfrm>
            <a:off x="3059832" y="2780928"/>
            <a:ext cx="547260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err="1">
                <a:solidFill>
                  <a:schemeClr val="accent6"/>
                </a:solidFill>
                <a:latin typeface="Comic Sans MS" pitchFamily="66" charset="0"/>
              </a:rPr>
              <a:t>n</a:t>
            </a:r>
            <a:r>
              <a:rPr lang="en-US" sz="6600" dirty="0" err="1" smtClean="0">
                <a:solidFill>
                  <a:schemeClr val="accent6"/>
                </a:solidFill>
                <a:latin typeface="Comic Sans MS" pitchFamily="66" charset="0"/>
              </a:rPr>
              <a:t>imals</a:t>
            </a:r>
            <a:r>
              <a:rPr lang="en-US" sz="6600" dirty="0" smtClean="0">
                <a:solidFill>
                  <a:schemeClr val="accent6"/>
                </a:solidFill>
                <a:latin typeface="Comic Sans MS" pitchFamily="66" charset="0"/>
              </a:rPr>
              <a:t> </a:t>
            </a:r>
            <a:r>
              <a:rPr lang="en-US" sz="6600" smtClean="0">
                <a:solidFill>
                  <a:schemeClr val="accent6"/>
                </a:solidFill>
                <a:latin typeface="Comic Sans MS" pitchFamily="66" charset="0"/>
              </a:rPr>
              <a:t>shouldn</a:t>
            </a:r>
            <a:r>
              <a:rPr lang="en-US" sz="6600" dirty="0" smtClean="0">
                <a:solidFill>
                  <a:schemeClr val="accent6"/>
                </a:solidFill>
                <a:latin typeface="Comic Sans MS" pitchFamily="66" charset="0"/>
              </a:rPr>
              <a:t> </a:t>
            </a:r>
            <a:r>
              <a:rPr lang="en-US" sz="6600" dirty="0" smtClean="0">
                <a:solidFill>
                  <a:schemeClr val="accent6"/>
                </a:solidFill>
                <a:latin typeface="Comic Sans MS" pitchFamily="66" charset="0"/>
              </a:rPr>
              <a:t>‘ t be killed…….</a:t>
            </a:r>
            <a:endParaRPr lang="el-GR" sz="6600" dirty="0">
              <a:solidFill>
                <a:schemeClr val="accent6"/>
              </a:solidFill>
              <a:latin typeface="Comic Sans MS" pitchFamily="66" charset="0"/>
            </a:endParaRPr>
          </a:p>
        </p:txBody>
      </p:sp>
      <p:pic>
        <p:nvPicPr>
          <p:cNvPr id="15364" name="Picture 4" descr="http://t3.gstatic.com/images?q=tbn:ANd9GcTV-FncQMruevDHxNmclfx-Y9s19VSTupuPBoKeFjnqSuwcYMT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188640"/>
            <a:ext cx="2808312" cy="2759621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kids-apps.mobi.s132896.gridserver.com/wp-content/uploads/2011/03/click-n-color-letter-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6632"/>
            <a:ext cx="1224136" cy="1080120"/>
          </a:xfrm>
          <a:prstGeom prst="rect">
            <a:avLst/>
          </a:prstGeom>
          <a:noFill/>
        </p:spPr>
      </p:pic>
      <p:sp>
        <p:nvSpPr>
          <p:cNvPr id="4100" name="AutoShape 4" descr="data:image/jpeg;base64,/9j/4AAQSkZJRgABAQAAAQABAAD/2wCEAAkGBhASERAUEg8VERUSGRMWExgQGBUSFxcWFREXFRgVFxQZGygeFxojGRQSHy8gIycqLiwvFh4xNTAqNSYrLCkBCQoKDgwOGg8PGjUhHiQvLTUvMCkpLTUxNS8sKiw0LDArKi0sNTUsLCkpLSksLDAwLyksKSwsLDQuLSksLCwsL//AABEIANAA8gMBIgACEQEDEQH/xAAcAAEAAgIDAQAAAAAAAAAAAAAABQYEBwECAwj/xAA9EAACAQIDBAYGCAcBAQEAAAAAAQIDEQQFIQYSMUETUWFxkaEiM3KBstEHFDI0U5KxwRUjUlRik/BC4cL/xAAbAQEAAwEBAQEAAAAAAAAAAAAABAUGAwECB//EADMRAAIBAwEFBAoDAAMAAAAAAAABAgMEESEFEjFBcRMzUbEGFCIyUmGBocHwFXKRI0Lx/9oADAMBAAIRAxEAPwDeIAAAAAAAAAB51sRCCvKSiuuTSXmeNpas9SzwPQ8MZjIUoOU3ZL36vkkY38fw348PH9zvi8NSxFPd3rxvdODTs11PgcJVd6L7Fpy5anRU3GS7RNLoeuBx0Ksd6DuuGujT6mvA8cfnFKi4qcmm9dE3ZdbIfNs6w+V0oKSnN1JOyjZttJXbbskkt3xMiGHw+Pp0sRGU0pLTgnZSacWtbNPeWh8zV0rdSilv/b5kn1dLFWSfZttJk7CSaTWqeqOTAxebYbDxiqtanSSSUVOSTstNE9WYlHbPL5OyxlK/+Ut3zlYlqMms4I8aFWS3oxbXRk0DrComk000+DWqfczseHEAAAAAAAAAAAAAAAAAAAAAAAAAAAAAAAAAi89zpUI6K85fZX/6fZ+pR8Ti51Jb05OT7f2XJGXn2KdTEVHyi91d0dP1u/eVvPs1dGKUftTvZvWyXF26zKV51b+57GnwzhLlpzZqtn2e6kkvaZKHthMZUpS3oScX2cH2NczX6zWve/TTv3u3hwLTkmZ9NB3+1HSVud+D/XwPu82RXsoKtvZS8ORa3FnKnHMtUXypgsNmdGKrQe9Td/Rbi4trin/S7c+rsK9thtbHAwjg8ElBwVpSWvRp67qvxm73bfC/W9O+U5p9Xm6j+yoz3l1pRcl5pGssTiZVJznN3lNuUn1tu7fiaLY9Z3dLM/8AqQ7DZ3aVWpvNOOqi+GXnl8vz1OKtaU5OUpOUpatybbb623qzoWXZ3IoSgqlRb177sXwsna769bkxickoTi06UY9TglFrw/cXG37ehWdLDeNG1+64Lyd9Tpy3McCubN7W4jBzThLept+nTk/Ra52/pl2r334G7snzaniaMKtN3jNc+KfBxa5NPQ+fsdhHSqTg9d18etcU/CxfvogzN7+IoN6NKrFdTTUJeKlD8paVYxqQVWHX6MqNuWNOrR9ZgvaXH5o2gACCYcAAAAAAAAAAAAAAAAAAAAAAAAAAAAAA1xmlJxrVU+U5ebuvJoq21WDk1CaV1G6l2a3T7uPkbI2rydv+dBXsrVEupcJfs+5FWaMipz2deb+M4b+qf7/psbC6W7GpHlxNdlp2WwcowlNq2/bd7lfXz8iRWV0L36KF+79uBiZvnfQyjFQ3rq7u7aXtp26Mtrrac9pQ9Wt4avjlrlqW9W5dwuzguJmZn6mt7E/hZRC8Y2qpYepJcJU21fthcq2TZV083He3VFXfN8UrJe87bCqRt7erOpok9T7spKnTk5cizbNY2M6MY39Kno12Xun3a+RKt2u3olxuUPH4WWGquMZu6s1KPouzR5YjM601adWUl1N6eHM5Vtgq6qdvRqexPXVPOuun6j4lY9rLfhLR6npnWLVSvUlHhol2pJK/kW36IsM3iq0+UKTT75zjbyjLwKRRoynKMYxcpSaUVFXbb4JLmbv2G2Z+p4fdl62paVW2tnbSCfNJebZpZRjQoqlHkkl9Dhtq4hb2jpc5aLpzZYwAQT8+AAAAAAAAAAAAAAAAAAAAAAAAAAAAAABWdpcjpRpzqxW5JNXUfsu8kuHLjyLMRO1P3ap3w+NEO+pxnQm5LOE8f4SrSco1Y4fFooh418JTnbfgpW4byuewMTGUoPMXh/I1ibWqMbMvU1fYl8LKRQxE4PehJxfWtC75n6mt7E/hZRDZ+jiUqNRS1WfwW2z0nCSZ2q1pSblJuTfFvVnVAI1KSSwiz4G99ndi8Lg9acHKfB1KnpS7lyiu5eJPHCOSmbb1Z+S1as60t+o8v5gAHhyAAAAAAAAAAAAAAAAAAAAAAAAAAAAAABE7U/dqnfD40SxE7U/dqnfD40RrvuJ/1fkd7bvodV5lEABhDXGNmfqa3sT+FlEL3mfqa3sT+FlENt6Nd1Pr+C42f7suoCARqSyPpRHJwjkpD8gAAAAAAAAAAAAAAAAAAAAAAAAAAAAAAAAABE7U/dqnfD40SxE7U/dqnfD40RrvuJ/1fkd7bvodV5lEABhDXGNmfqa3sT+FlEL3mfqa3sT+FlENt6Nd1Pr+C42f7suoCARqSyPpRHJwjkpD8gAAAAAAAAAAAAAAAAAAAAAAAAAAAAAAAAABE7U/dqnfD40SxE7U/dqnfD40RrvuJ/1fkd7bvodV5lEABhDXGNmfqa3sT+FlEL3mfqa3sT+FlENt6Nd1Pr+C42f7suoCARqSyPpRHJwjkpD8gAAAAAAAAAAAAAAAAAAAAAAAAAAAAAAAAABE7U/dqnfD40SxE7U/dqnfD40RrvuJ/wBX5He276HVeZRAAYQ1xjZn6mt7E/hZRC95n6mt7E/hZRDbejXdT6/guNn+7LqAgDUlkfSiMLGZzRpSUZys32N2XW+o13gPpfqqa6bDwcOfROSkl1+k2pd2hd55Zh8YqdeM24zjFpx4Sjy4q6fIoLuFenD/AIks/M/MqthO1mlcrCfhqTSZycRjZWOToVoAAABw2a82l+lunSk4YSCrNaOpNvo7/wCKWs++6XVc9Sb4HWlRnVeILJsQGjan0pZm3dVoR7I04W8035kzkv0w1otLFUY1I85UfQmu3dbtLyPrs2TJbOrRWdGbZBiZXmlHEU41aM1OEuDXmmuKa6mZZ8Fe008MAAHgAAAAAAAAAAAAAAAInan7tU74fGiWInan7tU74fGiNd9xP+r8jvbd9DqvMogAMIa4xsz9TW9ifwsohe8z9TW9ifwsohtvRrup9fwXGz/dl1M7KsonXk0vRivtSfLsS5smqux0bejVd/8AJK3lwMnZJroHbjvS3vBW8iaK3aW2LqndShTluqLxjC++fHyItzd1Y1GovCRrLG0ZwnKElZxdmv37jb/0aZpSp5fSjVxFOL3qrjGdSCai6jtdN3Wt37zW+2co/WI24qEd7xbXlbyICxoaFWVzRjUlo2iqu6bu17bPpD+P4T+6o/7KfzH8fwn91R/2U/mfN9hY69mV38VH4vsfSH8fwn91R/2U/mP4/hP7qj/sp/M+b7Cw7MfxUfi+xtX6UtsY9FDD4erGXSpurKnJS9C9lC6f/p3v2LtNXUKEpyjGK3pSdkkdCe2MUenlfjuS3fzRv5XOVxV9XoyqJZwiwoUY0IbsTJpbDy3fSrJS6ox3l43X6ELmuU1KElGeqf2ZLg/k+w2OQO2Sj9XV+O/Hd8HfyuZqw2tcVLiMKjypPwWh1TMX6ONppYXFQg5fyq7UJp8FJ6Qn2O9k+x9iN5HzCpNaritV7j6boybjFvi0m++xqai5lJtSmoyjNc/wdwAcioAAAAAAAAAAAAAAAMLMM2pUbb8rN8EtW/cQmc5/RrUKkYtqXo2Ula9prhyIHNq8p1qrlx3pLuUXZLwRiGVudqVJuUIpbuq+ZoaGz4RUZt66MHhVx1KMlGVSMW+Tf/WMHCVcS681Nfy/StorW/8ANnz5EXmeR15VpuMd5Tbad0rX5O/Cx5bWFGVXcr1Ulu5ymufLL5rwL6nRi5YnLGhYMz9TW9ifwsqOU5W683FSUbK7b1524c+JasXT3cNOLd92m0312ha5SMPmM6ct6nPdfDSzuu1PRottjb6tqqoy9rOjZ1o1lSpSw9c6EhUxFbBV5RjJPRXT+zJPhdcU+JmVdt5uPo0YxfW5OS8LL9SvYnFSqScpy3pPi2eVyxnY0q+J3EVKeFl+LIM5Ob3pcT0r15Tk5SblKTu2+Z0OLi5OSwsI+TkHFxc9ByDi4uAelCi5yjFcZNRV+tuxL5hk9XBunVjVTd7JpWs7N2s+KauQsZ2aadmtVbrMrG5rVrbvSVHLd4cF79Fx7SLVp1pVI7rW5rvJrj+/T6gsNLbhbvpUHvf4y0firrzIPN85qYiScvRUfsxXBX535vtMAmMl2QxmKklSoS3XxnUThBdu81r3K7OVHZ9tbz7SEcP6/bJ8ylGCzJ4OuymSyxWLo0krpyUqj6qcXeT8NO+SN37QbV4bBqHTSd533VBbzsuL7FqiLyHIKGVULu9SrUaU5pJOTs3uxv8AZgtf+4e2bbO4XM4Upzc4OG8k4OKfFXi7pp8mdO3pSq9m3r4FNUqU69aM6ueyWmUWHB4uFWEKkJb0JpSi1zTV0exj5fgYUacKUFaNNKMeeiXN82ZB6/kVEt3ee7w5AAHh8gAAAAAAAAAoeL+kOrDMVhlQTp9JGk36W+3Jpby5W1va2q56l8MaWX0ukVR0odIlZTcY7yXVvWufcWlxWSVbVaVNy7WG9lPGuMPxKttXl0ITU4ySdTjHt5yXYV2vWjCLlJ2S1bM7Nca6tWc3wbtHsiuH/dpWNq6jVOC5Slr7lp+vkYyNOF5eqENFJ/8Ar+pqLGjJxhTm9TDxW1VRv+XFRXLeW8/kjtgtqZXSqxTXXFWa93BkCDbvZFm4bnZrrz/00nqlLGN02fhKUXFSupKSunys1xMXDZ9halTo4yTk9F6Nk31JmJsm3UwkoSva9SC7nFPT8zMDL9jasK0JTnHchJSvG93Z3StbQycLO2pyrU608OPu/P8AdNDOdjS3qka0sNcC2dHHqXgh0a6l4I7Ap8srDr0a6l4IdGupeCOwGWDr0a6l4IdGupeCOwGWDr0a6l4IdGupeCOwGWDpNQim2kkk227aJatmFl2a4eu5Km03HinG2nWr8jNrUVOMoyV1JNPuasyFo5ZRwMKtW8paW9K3XpFWXN217CZQhSnCUW32jxupcGSKUacotPO9pjBOKC6kZmFzSrB6TbXVLVf/AD3Gs8RtZipSbVTcXJRSsvFXZYNmdo5Vm6dS2+ldNabyXG65PuJ9bZV3a0+2zw44byiRX2ZVhT35Ya5myac6WLp2lHha6vqn1p+JDbT7V08sjRpwoOo57ztvbqSTV25WbbbZ55ZinTqxfJu0u5/9f3FizTIsPiVFV6Mam67x3r3V+NmtdbLTsLLZtaFf/knH2lo3zKFdnRqpVk5U/BM9MpzGOIo0qsU0qkVJJ8VfkzLOlGjGEVGMVGMUlFLRJJWSS5I7liyvk05Pd4AAHh8gAAAAAAAAA61Fo+5/odgAausYWZ5f08HCLW8tY9j7epNXLJn+Uyp1nZejUblHqXNr3PyaILKtnHRrTq9Lvb29ZWt9p31d9TG0afq9SUpS3ZQ4acWbKlcQ3O0UsPGUUXEYadOTjOLjJcU9Dvg8FUqyUacXJvq5drfJGz6tCMvtRjL2kpfqc0qMYq0YqK6opJeCL9+kb3NKftddP39yTHtl7vua9dCK/gko4ToKc92VtZapNuScuGtnw7jIyPATo0YwnPfabel2kn/5Tf8A2pnnpQ+1HS+q7b69Rn5XVSpF05PjLL01yU87icouL5vP1PMF1+o0vw4flj8h9Rpfhw/LH5Fj/Dz+L7FX66vApQLr9Rpfhw/LH5D6jS/Dh+WPyH8PP4vsPXV4FKBdfqNL8OH5Y/IfUaX4cPyx+Q/h5/F9h66vApQLr9Rpfhw/LH5D6jS/Dh+WPyH8PP4vsPXV4FKIjarCyqYaairuLUrLmle/k7+4umf5aklOEUktJKKtpydkQRBcZ2Vwm9Wmn1J1tcaxqR5M1MTux2ElLEKa+zTUnJ+1FxS8/ItOI2aws5OTpJN8d1yin7k7GdhcJCnFRhFRS5L9e1l9ebdp1aDp04vMljXGNePUv7jasKlJwgnl+J7RV2u0vaKrkeBc6ik16MNX38l+5aiPsik4wlN8/wAGNvJJyS8AAC6IQAAAAAAAAAAAAAAB5YjDRnFxkrpkFitm5p+hJSXVLR+PB+RYgRa9pSr++tfE6060qfulTjkNf+hLvlH9me1fC4fCRVXF1YxjdJLVpvjayV5PR6JcizEFtbsrHHUowdR03CW9GSW9ys043V17zjQ2ZbwknLL6kqlcKpUUar3Y82uJjxyqnXiquGqxlTnquNuOqT776NaGdluQqnJSm1JrglwXb2nps7kUcJQhRjJz3btylo25O7duS7CTOnqFvGpvxX70Odau8uEJZjyfPAABMIgAAAAAAAABw1chMbs4m702o/4vh7nyJwHCtb066xNZOkKkoPMWVN5DX/oX5o/MysLs1J61JJLqjq/HgvMsQIUNlUIvLy+rOzu6jWDzoUIwioxVkuo9ACzSSWERW8gAHoAAAAAA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02" name="AutoShape 6" descr="data:image/jpeg;base64,/9j/4AAQSkZJRgABAQAAAQABAAD/2wCEAAkGBhASERAUEg8VERUSGRMWExgQGBUSFxcWFREXFRgVFxQZGygeFxojGRQSHy8gIycqLiwvFh4xNTAqNSYrLCkBCQoKDgwOGg8PGjUhHiQvLTUvMCkpLTUxNS8sKiw0LDArKi0sNTUsLCkpLSksLDAwLyksKSwsLDQuLSksLCwsL//AABEIANAA8gMBIgACEQEDEQH/xAAcAAEAAgIDAQAAAAAAAAAAAAAABQYEBwECAwj/xAA9EAACAQIDBAYGCAcBAQEAAAAAAQIDEQQFIQYSMUETUWFxkaEiM3KBstEHFDI0U5KxwRUjUlRik/BC4cL/xAAbAQEAAwEBAQEAAAAAAAAAAAAABAUGAwECB//EADMRAAIBAwEFBAoDAAMAAAAAAAABAgMEESEFEjFBcRMzUbEGFCIyUmGBocHwFXKRI0Lx/9oADAMBAAIRAxEAPwDeIAAAAAAAAAB51sRCCvKSiuuTSXmeNpas9SzwPQ8MZjIUoOU3ZL36vkkY38fw348PH9zvi8NSxFPd3rxvdODTs11PgcJVd6L7Fpy5anRU3GS7RNLoeuBx0Ksd6DuuGujT6mvA8cfnFKi4qcmm9dE3ZdbIfNs6w+V0oKSnN1JOyjZttJXbbskkt3xMiGHw+Pp0sRGU0pLTgnZSacWtbNPeWh8zV0rdSilv/b5kn1dLFWSfZttJk7CSaTWqeqOTAxebYbDxiqtanSSSUVOSTstNE9WYlHbPL5OyxlK/+Ut3zlYlqMms4I8aFWS3oxbXRk0DrComk000+DWqfczseHEAAAAAAAAAAAAAAAAAAAAAAAAAAAAAAAAAi89zpUI6K85fZX/6fZ+pR8Ti51Jb05OT7f2XJGXn2KdTEVHyi91d0dP1u/eVvPs1dGKUftTvZvWyXF26zKV51b+57GnwzhLlpzZqtn2e6kkvaZKHthMZUpS3oScX2cH2NczX6zWve/TTv3u3hwLTkmZ9NB3+1HSVud+D/XwPu82RXsoKtvZS8ORa3FnKnHMtUXypgsNmdGKrQe9Td/Rbi4trin/S7c+rsK9thtbHAwjg8ElBwVpSWvRp67qvxm73bfC/W9O+U5p9Xm6j+yoz3l1pRcl5pGssTiZVJznN3lNuUn1tu7fiaLY9Z3dLM/8AqQ7DZ3aVWpvNOOqi+GXnl8vz1OKtaU5OUpOUpatybbb623qzoWXZ3IoSgqlRb177sXwsna769bkxickoTi06UY9TglFrw/cXG37ehWdLDeNG1+64Lyd9Tpy3McCubN7W4jBzThLept+nTk/Ra52/pl2r334G7snzaniaMKtN3jNc+KfBxa5NPQ+fsdhHSqTg9d18etcU/CxfvogzN7+IoN6NKrFdTTUJeKlD8paVYxqQVWHX6MqNuWNOrR9ZgvaXH5o2gACCYcAAAAAAAAAAAAAAAAAAAAAAAAAAAAAA1xmlJxrVU+U5ebuvJoq21WDk1CaV1G6l2a3T7uPkbI2rydv+dBXsrVEupcJfs+5FWaMipz2deb+M4b+qf7/psbC6W7GpHlxNdlp2WwcowlNq2/bd7lfXz8iRWV0L36KF+79uBiZvnfQyjFQ3rq7u7aXtp26Mtrrac9pQ9Wt4avjlrlqW9W5dwuzguJmZn6mt7E/hZRC8Y2qpYepJcJU21fthcq2TZV083He3VFXfN8UrJe87bCqRt7erOpok9T7spKnTk5cizbNY2M6MY39Kno12Xun3a+RKt2u3olxuUPH4WWGquMZu6s1KPouzR5YjM601adWUl1N6eHM5Vtgq6qdvRqexPXVPOuun6j4lY9rLfhLR6npnWLVSvUlHhol2pJK/kW36IsM3iq0+UKTT75zjbyjLwKRRoynKMYxcpSaUVFXbb4JLmbv2G2Z+p4fdl62paVW2tnbSCfNJebZpZRjQoqlHkkl9Dhtq4hb2jpc5aLpzZYwAQT8+AAAAAAAAAAAAAAAAAAAAAAAAAAAAAABWdpcjpRpzqxW5JNXUfsu8kuHLjyLMRO1P3ap3w+NEO+pxnQm5LOE8f4SrSco1Y4fFooh418JTnbfgpW4byuewMTGUoPMXh/I1ibWqMbMvU1fYl8LKRQxE4PehJxfWtC75n6mt7E/hZRDZ+jiUqNRS1WfwW2z0nCSZ2q1pSblJuTfFvVnVAI1KSSwiz4G99ndi8Lg9acHKfB1KnpS7lyiu5eJPHCOSmbb1Z+S1as60t+o8v5gAHhyAAAAAAAAAAAAAAAAAAAAAAAAAAAAAABE7U/dqnfD40SxE7U/dqnfD40RrvuJ/1fkd7bvodV5lEABhDXGNmfqa3sT+FlEL3mfqa3sT+FlENt6Nd1Pr+C42f7suoCARqSyPpRHJwjkpD8gAAAAAAAAAAAAAAAAAAAAAAAAAAAAAAAAABE7U/dqnfD40SxE7U/dqnfD40RrvuJ/1fkd7bvodV5lEABhDXGNmfqa3sT+FlEL3mfqa3sT+FlENt6Nd1Pr+C42f7suoCARqSyPpRHJwjkpD8gAAAAAAAAAAAAAAAAAAAAAAAAAAAAAAAAABE7U/dqnfD40SxE7U/dqnfD40RrvuJ/1fkd7bvodV5lEABhDXGNmfqa3sT+FlEL3mfqa3sT+FlENt6Nd1Pr+C42f7suoCARqSyPpRHJwjkpD8gAAAAAAAAAAAAAAAAAAAAAAAAAAAAAAAAABE7U/dqnfD40SxE7U/dqnfD40RrvuJ/wBX5He276HVeZRAAYQ1xjZn6mt7E/hZRC95n6mt7E/hZRDbejXdT6/guNn+7LqAgDUlkfSiMLGZzRpSUZys32N2XW+o13gPpfqqa6bDwcOfROSkl1+k2pd2hd55Zh8YqdeM24zjFpx4Sjy4q6fIoLuFenD/AIks/M/MqthO1mlcrCfhqTSZycRjZWOToVoAAABw2a82l+lunSk4YSCrNaOpNvo7/wCKWs++6XVc9Sb4HWlRnVeILJsQGjan0pZm3dVoR7I04W8035kzkv0w1otLFUY1I85UfQmu3dbtLyPrs2TJbOrRWdGbZBiZXmlHEU41aM1OEuDXmmuKa6mZZ8Fe008MAAHgAAAAAAAAAAAAAAAInan7tU74fGiWInan7tU74fGiNd9xP+r8jvbd9DqvMogAMIa4xsz9TW9ifwsohe8z9TW9ifwsohtvRrup9fwXGz/dl1M7KsonXk0vRivtSfLsS5smqux0bejVd/8AJK3lwMnZJroHbjvS3vBW8iaK3aW2LqndShTluqLxjC++fHyItzd1Y1GovCRrLG0ZwnKElZxdmv37jb/0aZpSp5fSjVxFOL3qrjGdSCai6jtdN3Wt37zW+2co/WI24qEd7xbXlbyICxoaFWVzRjUlo2iqu6bu17bPpD+P4T+6o/7KfzH8fwn91R/2U/mfN9hY69mV38VH4vsfSH8fwn91R/2U/mP4/hP7qj/sp/M+b7Cw7MfxUfi+xtX6UtsY9FDD4erGXSpurKnJS9C9lC6f/p3v2LtNXUKEpyjGK3pSdkkdCe2MUenlfjuS3fzRv5XOVxV9XoyqJZwiwoUY0IbsTJpbDy3fSrJS6ox3l43X6ELmuU1KElGeqf2ZLg/k+w2OQO2Sj9XV+O/Hd8HfyuZqw2tcVLiMKjypPwWh1TMX6ONppYXFQg5fyq7UJp8FJ6Qn2O9k+x9iN5HzCpNaritV7j6boybjFvi0m++xqai5lJtSmoyjNc/wdwAcioAAAAAAAAAAAAAAAMLMM2pUbb8rN8EtW/cQmc5/RrUKkYtqXo2Ula9prhyIHNq8p1qrlx3pLuUXZLwRiGVudqVJuUIpbuq+ZoaGz4RUZt66MHhVx1KMlGVSMW+Tf/WMHCVcS681Nfy/StorW/8ANnz5EXmeR15VpuMd5Tbad0rX5O/Cx5bWFGVXcr1Ulu5ymufLL5rwL6nRi5YnLGhYMz9TW9ifwsqOU5W683FSUbK7b1524c+JasXT3cNOLd92m0312ha5SMPmM6ct6nPdfDSzuu1PRottjb6tqqoy9rOjZ1o1lSpSw9c6EhUxFbBV5RjJPRXT+zJPhdcU+JmVdt5uPo0YxfW5OS8LL9SvYnFSqScpy3pPi2eVyxnY0q+J3EVKeFl+LIM5Ob3pcT0r15Tk5SblKTu2+Z0OLi5OSwsI+TkHFxc9ByDi4uAelCi5yjFcZNRV+tuxL5hk9XBunVjVTd7JpWs7N2s+KauQsZ2aadmtVbrMrG5rVrbvSVHLd4cF79Fx7SLVp1pVI7rW5rvJrj+/T6gsNLbhbvpUHvf4y0firrzIPN85qYiScvRUfsxXBX535vtMAmMl2QxmKklSoS3XxnUThBdu81r3K7OVHZ9tbz7SEcP6/bJ8ylGCzJ4OuymSyxWLo0krpyUqj6qcXeT8NO+SN37QbV4bBqHTSd533VBbzsuL7FqiLyHIKGVULu9SrUaU5pJOTs3uxv8AZgtf+4e2bbO4XM4Upzc4OG8k4OKfFXi7pp8mdO3pSq9m3r4FNUqU69aM6ueyWmUWHB4uFWEKkJb0JpSi1zTV0exj5fgYUacKUFaNNKMeeiXN82ZB6/kVEt3ee7w5AAHh8gAAAAAAAAAoeL+kOrDMVhlQTp9JGk36W+3Jpby5W1va2q56l8MaWX0ukVR0odIlZTcY7yXVvWufcWlxWSVbVaVNy7WG9lPGuMPxKttXl0ITU4ySdTjHt5yXYV2vWjCLlJ2S1bM7Nca6tWc3wbtHsiuH/dpWNq6jVOC5Slr7lp+vkYyNOF5eqENFJ/8Ar+pqLGjJxhTm9TDxW1VRv+XFRXLeW8/kjtgtqZXSqxTXXFWa93BkCDbvZFm4bnZrrz/00nqlLGN02fhKUXFSupKSunys1xMXDZ9halTo4yTk9F6Nk31JmJsm3UwkoSva9SC7nFPT8zMDL9jasK0JTnHchJSvG93Z3StbQycLO2pyrU608OPu/P8AdNDOdjS3qka0sNcC2dHHqXgh0a6l4I7Ap8srDr0a6l4IdGupeCOwGWDr0a6l4IdGupeCOwGWDr0a6l4IdGupeCOwGWDpNQim2kkk227aJatmFl2a4eu5Km03HinG2nWr8jNrUVOMoyV1JNPuasyFo5ZRwMKtW8paW9K3XpFWXN217CZQhSnCUW32jxupcGSKUacotPO9pjBOKC6kZmFzSrB6TbXVLVf/AD3Gs8RtZipSbVTcXJRSsvFXZYNmdo5Vm6dS2+ldNabyXG65PuJ9bZV3a0+2zw44byiRX2ZVhT35Ya5myac6WLp2lHha6vqn1p+JDbT7V08sjRpwoOo57ztvbqSTV25WbbbZ55ZinTqxfJu0u5/9f3FizTIsPiVFV6Mam67x3r3V+NmtdbLTsLLZtaFf/knH2lo3zKFdnRqpVk5U/BM9MpzGOIo0qsU0qkVJJ8VfkzLOlGjGEVGMVGMUlFLRJJWSS5I7liyvk05Pd4AAHh8gAAAAAAAAA61Fo+5/odgAausYWZ5f08HCLW8tY9j7epNXLJn+Uyp1nZejUblHqXNr3PyaILKtnHRrTq9Lvb29ZWt9p31d9TG0afq9SUpS3ZQ4acWbKlcQ3O0UsPGUUXEYadOTjOLjJcU9Dvg8FUqyUacXJvq5drfJGz6tCMvtRjL2kpfqc0qMYq0YqK6opJeCL9+kb3NKftddP39yTHtl7vua9dCK/gko4ToKc92VtZapNuScuGtnw7jIyPATo0YwnPfabel2kn/5Tf8A2pnnpQ+1HS+q7b69Rn5XVSpF05PjLL01yU87icouL5vP1PMF1+o0vw4flj8h9Rpfhw/LH5Fj/Dz+L7FX66vApQLr9Rpfhw/LH5D6jS/Dh+WPyH8PP4vsPXV4FKBdfqNL8OH5Y/IfUaX4cPyx+Q/h5/F9h66vApQLr9Rpfhw/LH5D6jS/Dh+WPyH8PP4vsPXV4FKIjarCyqYaairuLUrLmle/k7+4umf5aklOEUktJKKtpydkQRBcZ2Vwm9Wmn1J1tcaxqR5M1MTux2ElLEKa+zTUnJ+1FxS8/ItOI2aws5OTpJN8d1yin7k7GdhcJCnFRhFRS5L9e1l9ebdp1aDp04vMljXGNePUv7jasKlJwgnl+J7RV2u0vaKrkeBc6ik16MNX38l+5aiPsik4wlN8/wAGNvJJyS8AAC6IQAAAAAAAAAAAAAAB5YjDRnFxkrpkFitm5p+hJSXVLR+PB+RYgRa9pSr++tfE6060qfulTjkNf+hLvlH9me1fC4fCRVXF1YxjdJLVpvjayV5PR6JcizEFtbsrHHUowdR03CW9GSW9ys043V17zjQ2ZbwknLL6kqlcKpUUar3Y82uJjxyqnXiquGqxlTnquNuOqT776NaGdluQqnJSm1JrglwXb2nps7kUcJQhRjJz3btylo25O7duS7CTOnqFvGpvxX70Odau8uEJZjyfPAABMIgAAAAAAAABw1chMbs4m702o/4vh7nyJwHCtb066xNZOkKkoPMWVN5DX/oX5o/MysLs1J61JJLqjq/HgvMsQIUNlUIvLy+rOzu6jWDzoUIwioxVkuo9ACzSSWERW8gAHoAAAAAA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04" name="AutoShape 8" descr="data:image/jpeg;base64,/9j/4AAQSkZJRgABAQAAAQABAAD/2wCEAAkGBhASERAUEg8VERUSGRMWExgQGBUSFxcWFREXFRgVFxQZGygeFxojGRQSHy8gIycqLiwvFh4xNTAqNSYrLCkBCQoKDgwOGg8PGjUhHiQvLTUvMCkpLTUxNS8sKiw0LDArKi0sNTUsLCkpLSksLDAwLyksKSwsLDQuLSksLCwsL//AABEIANAA8gMBIgACEQEDEQH/xAAcAAEAAgIDAQAAAAAAAAAAAAAABQYEBwECAwj/xAA9EAACAQIDBAYGCAcBAQEAAAAAAQIDEQQFIQYSMUETUWFxkaEiM3KBstEHFDI0U5KxwRUjUlRik/BC4cL/xAAbAQEAAwEBAQEAAAAAAAAAAAAABAUGAwECB//EADMRAAIBAwEFBAoDAAMAAAAAAAABAgMEESEFEjFBcRMzUbEGFCIyUmGBocHwFXKRI0Lx/9oADAMBAAIRAxEAPwDeIAAAAAAAAAB51sRCCvKSiuuTSXmeNpas9SzwPQ8MZjIUoOU3ZL36vkkY38fw348PH9zvi8NSxFPd3rxvdODTs11PgcJVd6L7Fpy5anRU3GS7RNLoeuBx0Ksd6DuuGujT6mvA8cfnFKi4qcmm9dE3ZdbIfNs6w+V0oKSnN1JOyjZttJXbbskkt3xMiGHw+Pp0sRGU0pLTgnZSacWtbNPeWh8zV0rdSilv/b5kn1dLFWSfZttJk7CSaTWqeqOTAxebYbDxiqtanSSSUVOSTstNE9WYlHbPL5OyxlK/+Ut3zlYlqMms4I8aFWS3oxbXRk0DrComk000+DWqfczseHEAAAAAAAAAAAAAAAAAAAAAAAAAAAAAAAAAi89zpUI6K85fZX/6fZ+pR8Ti51Jb05OT7f2XJGXn2KdTEVHyi91d0dP1u/eVvPs1dGKUftTvZvWyXF26zKV51b+57GnwzhLlpzZqtn2e6kkvaZKHthMZUpS3oScX2cH2NczX6zWve/TTv3u3hwLTkmZ9NB3+1HSVud+D/XwPu82RXsoKtvZS8ORa3FnKnHMtUXypgsNmdGKrQe9Td/Rbi4trin/S7c+rsK9thtbHAwjg8ElBwVpSWvRp67qvxm73bfC/W9O+U5p9Xm6j+yoz3l1pRcl5pGssTiZVJznN3lNuUn1tu7fiaLY9Z3dLM/8AqQ7DZ3aVWpvNOOqi+GXnl8vz1OKtaU5OUpOUpatybbb623qzoWXZ3IoSgqlRb177sXwsna769bkxickoTi06UY9TglFrw/cXG37ehWdLDeNG1+64Lyd9Tpy3McCubN7W4jBzThLept+nTk/Ra52/pl2r334G7snzaniaMKtN3jNc+KfBxa5NPQ+fsdhHSqTg9d18etcU/CxfvogzN7+IoN6NKrFdTTUJeKlD8paVYxqQVWHX6MqNuWNOrR9ZgvaXH5o2gACCYcAAAAAAAAAAAAAAAAAAAAAAAAAAAAAA1xmlJxrVU+U5ebuvJoq21WDk1CaV1G6l2a3T7uPkbI2rydv+dBXsrVEupcJfs+5FWaMipz2deb+M4b+qf7/psbC6W7GpHlxNdlp2WwcowlNq2/bd7lfXz8iRWV0L36KF+79uBiZvnfQyjFQ3rq7u7aXtp26Mtrrac9pQ9Wt4avjlrlqW9W5dwuzguJmZn6mt7E/hZRC8Y2qpYepJcJU21fthcq2TZV083He3VFXfN8UrJe87bCqRt7erOpok9T7spKnTk5cizbNY2M6MY39Kno12Xun3a+RKt2u3olxuUPH4WWGquMZu6s1KPouzR5YjM601adWUl1N6eHM5Vtgq6qdvRqexPXVPOuun6j4lY9rLfhLR6npnWLVSvUlHhol2pJK/kW36IsM3iq0+UKTT75zjbyjLwKRRoynKMYxcpSaUVFXbb4JLmbv2G2Z+p4fdl62paVW2tnbSCfNJebZpZRjQoqlHkkl9Dhtq4hb2jpc5aLpzZYwAQT8+AAAAAAAAAAAAAAAAAAAAAAAAAAAAAABWdpcjpRpzqxW5JNXUfsu8kuHLjyLMRO1P3ap3w+NEO+pxnQm5LOE8f4SrSco1Y4fFooh418JTnbfgpW4byuewMTGUoPMXh/I1ibWqMbMvU1fYl8LKRQxE4PehJxfWtC75n6mt7E/hZRDZ+jiUqNRS1WfwW2z0nCSZ2q1pSblJuTfFvVnVAI1KSSwiz4G99ndi8Lg9acHKfB1KnpS7lyiu5eJPHCOSmbb1Z+S1as60t+o8v5gAHhyAAAAAAAAAAAAAAAAAAAAAAAAAAAAAABE7U/dqnfD40SxE7U/dqnfD40RrvuJ/1fkd7bvodV5lEABhDXGNmfqa3sT+FlEL3mfqa3sT+FlENt6Nd1Pr+C42f7suoCARqSyPpRHJwjkpD8gAAAAAAAAAAAAAAAAAAAAAAAAAAAAAAAAABE7U/dqnfD40SxE7U/dqnfD40RrvuJ/1fkd7bvodV5lEABhDXGNmfqa3sT+FlEL3mfqa3sT+FlENt6Nd1Pr+C42f7suoCARqSyPpRHJwjkpD8gAAAAAAAAAAAAAAAAAAAAAAAAAAAAAAAAABE7U/dqnfD40SxE7U/dqnfD40RrvuJ/1fkd7bvodV5lEABhDXGNmfqa3sT+FlEL3mfqa3sT+FlENt6Nd1Pr+C42f7suoCARqSyPpRHJwjkpD8gAAAAAAAAAAAAAAAAAAAAAAAAAAAAAAAAABE7U/dqnfD40SxE7U/dqnfD40RrvuJ/wBX5He276HVeZRAAYQ1xjZn6mt7E/hZRC95n6mt7E/hZRDbejXdT6/guNn+7LqAgDUlkfSiMLGZzRpSUZys32N2XW+o13gPpfqqa6bDwcOfROSkl1+k2pd2hd55Zh8YqdeM24zjFpx4Sjy4q6fIoLuFenD/AIks/M/MqthO1mlcrCfhqTSZycRjZWOToVoAAABw2a82l+lunSk4YSCrNaOpNvo7/wCKWs++6XVc9Sb4HWlRnVeILJsQGjan0pZm3dVoR7I04W8035kzkv0w1otLFUY1I85UfQmu3dbtLyPrs2TJbOrRWdGbZBiZXmlHEU41aM1OEuDXmmuKa6mZZ8Fe008MAAHgAAAAAAAAAAAAAAAInan7tU74fGiWInan7tU74fGiNd9xP+r8jvbd9DqvMogAMIa4xsz9TW9ifwsohe8z9TW9ifwsohtvRrup9fwXGz/dl1M7KsonXk0vRivtSfLsS5smqux0bejVd/8AJK3lwMnZJroHbjvS3vBW8iaK3aW2LqndShTluqLxjC++fHyItzd1Y1GovCRrLG0ZwnKElZxdmv37jb/0aZpSp5fSjVxFOL3qrjGdSCai6jtdN3Wt37zW+2co/WI24qEd7xbXlbyICxoaFWVzRjUlo2iqu6bu17bPpD+P4T+6o/7KfzH8fwn91R/2U/mfN9hY69mV38VH4vsfSH8fwn91R/2U/mP4/hP7qj/sp/M+b7Cw7MfxUfi+xtX6UtsY9FDD4erGXSpurKnJS9C9lC6f/p3v2LtNXUKEpyjGK3pSdkkdCe2MUenlfjuS3fzRv5XOVxV9XoyqJZwiwoUY0IbsTJpbDy3fSrJS6ox3l43X6ELmuU1KElGeqf2ZLg/k+w2OQO2Sj9XV+O/Hd8HfyuZqw2tcVLiMKjypPwWh1TMX6ONppYXFQg5fyq7UJp8FJ6Qn2O9k+x9iN5HzCpNaritV7j6boybjFvi0m++xqai5lJtSmoyjNc/wdwAcioAAAAAAAAAAAAAAAMLMM2pUbb8rN8EtW/cQmc5/RrUKkYtqXo2Ula9prhyIHNq8p1qrlx3pLuUXZLwRiGVudqVJuUIpbuq+ZoaGz4RUZt66MHhVx1KMlGVSMW+Tf/WMHCVcS681Nfy/StorW/8ANnz5EXmeR15VpuMd5Tbad0rX5O/Cx5bWFGVXcr1Ulu5ymufLL5rwL6nRi5YnLGhYMz9TW9ifwsqOU5W683FSUbK7b1524c+JasXT3cNOLd92m0312ha5SMPmM6ct6nPdfDSzuu1PRottjb6tqqoy9rOjZ1o1lSpSw9c6EhUxFbBV5RjJPRXT+zJPhdcU+JmVdt5uPo0YxfW5OS8LL9SvYnFSqScpy3pPi2eVyxnY0q+J3EVKeFl+LIM5Ob3pcT0r15Tk5SblKTu2+Z0OLi5OSwsI+TkHFxc9ByDi4uAelCi5yjFcZNRV+tuxL5hk9XBunVjVTd7JpWs7N2s+KauQsZ2aadmtVbrMrG5rVrbvSVHLd4cF79Fx7SLVp1pVI7rW5rvJrj+/T6gsNLbhbvpUHvf4y0firrzIPN85qYiScvRUfsxXBX535vtMAmMl2QxmKklSoS3XxnUThBdu81r3K7OVHZ9tbz7SEcP6/bJ8ylGCzJ4OuymSyxWLo0krpyUqj6qcXeT8NO+SN37QbV4bBqHTSd533VBbzsuL7FqiLyHIKGVULu9SrUaU5pJOTs3uxv8AZgtf+4e2bbO4XM4Upzc4OG8k4OKfFXi7pp8mdO3pSq9m3r4FNUqU69aM6ueyWmUWHB4uFWEKkJb0JpSi1zTV0exj5fgYUacKUFaNNKMeeiXN82ZB6/kVEt3ee7w5AAHh8gAAAAAAAAAoeL+kOrDMVhlQTp9JGk36W+3Jpby5W1va2q56l8MaWX0ukVR0odIlZTcY7yXVvWufcWlxWSVbVaVNy7WG9lPGuMPxKttXl0ITU4ySdTjHt5yXYV2vWjCLlJ2S1bM7Nca6tWc3wbtHsiuH/dpWNq6jVOC5Slr7lp+vkYyNOF5eqENFJ/8Ar+pqLGjJxhTm9TDxW1VRv+XFRXLeW8/kjtgtqZXSqxTXXFWa93BkCDbvZFm4bnZrrz/00nqlLGN02fhKUXFSupKSunys1xMXDZ9halTo4yTk9F6Nk31JmJsm3UwkoSva9SC7nFPT8zMDL9jasK0JTnHchJSvG93Z3StbQycLO2pyrU608OPu/P8AdNDOdjS3qka0sNcC2dHHqXgh0a6l4I7Ap8srDr0a6l4IdGupeCOwGWDr0a6l4IdGupeCOwGWDr0a6l4IdGupeCOwGWDpNQim2kkk227aJatmFl2a4eu5Km03HinG2nWr8jNrUVOMoyV1JNPuasyFo5ZRwMKtW8paW9K3XpFWXN217CZQhSnCUW32jxupcGSKUacotPO9pjBOKC6kZmFzSrB6TbXVLVf/AD3Gs8RtZipSbVTcXJRSsvFXZYNmdo5Vm6dS2+ldNabyXG65PuJ9bZV3a0+2zw44byiRX2ZVhT35Ya5myac6WLp2lHha6vqn1p+JDbT7V08sjRpwoOo57ztvbqSTV25WbbbZ55ZinTqxfJu0u5/9f3FizTIsPiVFV6Mam67x3r3V+NmtdbLTsLLZtaFf/knH2lo3zKFdnRqpVk5U/BM9MpzGOIo0qsU0qkVJJ8VfkzLOlGjGEVGMVGMUlFLRJJWSS5I7liyvk05Pd4AAHh8gAAAAAAAAA61Fo+5/odgAausYWZ5f08HCLW8tY9j7epNXLJn+Uyp1nZejUblHqXNr3PyaILKtnHRrTq9Lvb29ZWt9p31d9TG0afq9SUpS3ZQ4acWbKlcQ3O0UsPGUUXEYadOTjOLjJcU9Dvg8FUqyUacXJvq5drfJGz6tCMvtRjL2kpfqc0qMYq0YqK6opJeCL9+kb3NKftddP39yTHtl7vua9dCK/gko4ToKc92VtZapNuScuGtnw7jIyPATo0YwnPfabel2kn/5Tf8A2pnnpQ+1HS+q7b69Rn5XVSpF05PjLL01yU87icouL5vP1PMF1+o0vw4flj8h9Rpfhw/LH5Fj/Dz+L7FX66vApQLr9Rpfhw/LH5D6jS/Dh+WPyH8PP4vsPXV4FKBdfqNL8OH5Y/IfUaX4cPyx+Q/h5/F9h66vApQLr9Rpfhw/LH5D6jS/Dh+WPyH8PP4vsPXV4FKIjarCyqYaairuLUrLmle/k7+4umf5aklOEUktJKKtpydkQRBcZ2Vwm9Wmn1J1tcaxqR5M1MTux2ElLEKa+zTUnJ+1FxS8/ItOI2aws5OTpJN8d1yin7k7GdhcJCnFRhFRS5L9e1l9ebdp1aDp04vMljXGNePUv7jasKlJwgnl+J7RV2u0vaKrkeBc6ik16MNX38l+5aiPsik4wlN8/wAGNvJJyS8AAC6IQAAAAAAAAAAAAAAB5YjDRnFxkrpkFitm5p+hJSXVLR+PB+RYgRa9pSr++tfE6060qfulTjkNf+hLvlH9me1fC4fCRVXF1YxjdJLVpvjayV5PR6JcizEFtbsrHHUowdR03CW9GSW9ys043V17zjQ2ZbwknLL6kqlcKpUUar3Y82uJjxyqnXiquGqxlTnquNuOqT776NaGdluQqnJSm1JrglwXb2nps7kUcJQhRjJz3btylo25O7duS7CTOnqFvGpvxX70Odau8uEJZjyfPAABMIgAAAAAAAABw1chMbs4m702o/4vh7nyJwHCtb066xNZOkKkoPMWVN5DX/oX5o/MysLs1J61JJLqjq/HgvMsQIUNlUIvLy+rOzu6jWDzoUIwioxVkuo9ACzSSWERW8gAHoAAAAAA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08" name="AutoShape 12" descr="data:image/jpeg;base64,/9j/4AAQSkZJRgABAQAAAQABAAD/2wCEAAkGBhASERAUEg8VERUSGRMWExgQGBUSFxcWFREXFRgVFxQZGygeFxojGRQSHy8gIycqLiwvFh4xNTAqNSYrLCkBCQoKDgwOGg8PGjUhHiQvLTUvMCkpLTUxNS8sKiw0LDArKi0sNTUsLCkpLSksLDAwLyksKSwsLDQuLSksLCwsL//AABEIANAA8gMBIgACEQEDEQH/xAAcAAEAAgIDAQAAAAAAAAAAAAAABQYEBwECAwj/xAA9EAACAQIDBAYGCAcBAQEAAAAAAQIDEQQFIQYSMUETUWFxkaEiM3KBstEHFDI0U5KxwRUjUlRik/BC4cL/xAAbAQEAAwEBAQEAAAAAAAAAAAAABAUGAwECB//EADMRAAIBAwEFBAoDAAMAAAAAAAABAgMEESEFEjFBcRMzUbEGFCIyUmGBocHwFXKRI0Lx/9oADAMBAAIRAxEAPwDeIAAAAAAAAAB51sRCCvKSiuuTSXmeNpas9SzwPQ8MZjIUoOU3ZL36vkkY38fw348PH9zvi8NSxFPd3rxvdODTs11PgcJVd6L7Fpy5anRU3GS7RNLoeuBx0Ksd6DuuGujT6mvA8cfnFKi4qcmm9dE3ZdbIfNs6w+V0oKSnN1JOyjZttJXbbskkt3xMiGHw+Pp0sRGU0pLTgnZSacWtbNPeWh8zV0rdSilv/b5kn1dLFWSfZttJk7CSaTWqeqOTAxebYbDxiqtanSSSUVOSTstNE9WYlHbPL5OyxlK/+Ut3zlYlqMms4I8aFWS3oxbXRk0DrComk000+DWqfczseHEAAAAAAAAAAAAAAAAAAAAAAAAAAAAAAAAAi89zpUI6K85fZX/6fZ+pR8Ti51Jb05OT7f2XJGXn2KdTEVHyi91d0dP1u/eVvPs1dGKUftTvZvWyXF26zKV51b+57GnwzhLlpzZqtn2e6kkvaZKHthMZUpS3oScX2cH2NczX6zWve/TTv3u3hwLTkmZ9NB3+1HSVud+D/XwPu82RXsoKtvZS8ORa3FnKnHMtUXypgsNmdGKrQe9Td/Rbi4trin/S7c+rsK9thtbHAwjg8ElBwVpSWvRp67qvxm73bfC/W9O+U5p9Xm6j+yoz3l1pRcl5pGssTiZVJznN3lNuUn1tu7fiaLY9Z3dLM/8AqQ7DZ3aVWpvNOOqi+GXnl8vz1OKtaU5OUpOUpatybbb623qzoWXZ3IoSgqlRb177sXwsna769bkxickoTi06UY9TglFrw/cXG37ehWdLDeNG1+64Lyd9Tpy3McCubN7W4jBzThLept+nTk/Ra52/pl2r334G7snzaniaMKtN3jNc+KfBxa5NPQ+fsdhHSqTg9d18etcU/CxfvogzN7+IoN6NKrFdTTUJeKlD8paVYxqQVWHX6MqNuWNOrR9ZgvaXH5o2gACCYcAAAAAAAAAAAAAAAAAAAAAAAAAAAAAA1xmlJxrVU+U5ebuvJoq21WDk1CaV1G6l2a3T7uPkbI2rydv+dBXsrVEupcJfs+5FWaMipz2deb+M4b+qf7/psbC6W7GpHlxNdlp2WwcowlNq2/bd7lfXz8iRWV0L36KF+79uBiZvnfQyjFQ3rq7u7aXtp26Mtrrac9pQ9Wt4avjlrlqW9W5dwuzguJmZn6mt7E/hZRC8Y2qpYepJcJU21fthcq2TZV083He3VFXfN8UrJe87bCqRt7erOpok9T7spKnTk5cizbNY2M6MY39Kno12Xun3a+RKt2u3olxuUPH4WWGquMZu6s1KPouzR5YjM601adWUl1N6eHM5Vtgq6qdvRqexPXVPOuun6j4lY9rLfhLR6npnWLVSvUlHhol2pJK/kW36IsM3iq0+UKTT75zjbyjLwKRRoynKMYxcpSaUVFXbb4JLmbv2G2Z+p4fdl62paVW2tnbSCfNJebZpZRjQoqlHkkl9Dhtq4hb2jpc5aLpzZYwAQT8+AAAAAAAAAAAAAAAAAAAAAAAAAAAAAABWdpcjpRpzqxW5JNXUfsu8kuHLjyLMRO1P3ap3w+NEO+pxnQm5LOE8f4SrSco1Y4fFooh418JTnbfgpW4byuewMTGUoPMXh/I1ibWqMbMvU1fYl8LKRQxE4PehJxfWtC75n6mt7E/hZRDZ+jiUqNRS1WfwW2z0nCSZ2q1pSblJuTfFvVnVAI1KSSwiz4G99ndi8Lg9acHKfB1KnpS7lyiu5eJPHCOSmbb1Z+S1as60t+o8v5gAHhyAAAAAAAAAAAAAAAAAAAAAAAAAAAAAABE7U/dqnfD40SxE7U/dqnfD40RrvuJ/1fkd7bvodV5lEABhDXGNmfqa3sT+FlEL3mfqa3sT+FlENt6Nd1Pr+C42f7suoCARqSyPpRHJwjkpD8gAAAAAAAAAAAAAAAAAAAAAAAAAAAAAAAAABE7U/dqnfD40SxE7U/dqnfD40RrvuJ/1fkd7bvodV5lEABhDXGNmfqa3sT+FlEL3mfqa3sT+FlENt6Nd1Pr+C42f7suoCARqSyPpRHJwjkpD8gAAAAAAAAAAAAAAAAAAAAAAAAAAAAAAAAABE7U/dqnfD40SxE7U/dqnfD40RrvuJ/1fkd7bvodV5lEABhDXGNmfqa3sT+FlEL3mfqa3sT+FlENt6Nd1Pr+C42f7suoCARqSyPpRHJwjkpD8gAAAAAAAAAAAAAAAAAAAAAAAAAAAAAAAAABE7U/dqnfD40SxE7U/dqnfD40RrvuJ/wBX5He276HVeZRAAYQ1xjZn6mt7E/hZRC95n6mt7E/hZRDbejXdT6/guNn+7LqAgDUlkfSiMLGZzRpSUZys32N2XW+o13gPpfqqa6bDwcOfROSkl1+k2pd2hd55Zh8YqdeM24zjFpx4Sjy4q6fIoLuFenD/AIks/M/MqthO1mlcrCfhqTSZycRjZWOToVoAAABw2a82l+lunSk4YSCrNaOpNvo7/wCKWs++6XVc9Sb4HWlRnVeILJsQGjan0pZm3dVoR7I04W8035kzkv0w1otLFUY1I85UfQmu3dbtLyPrs2TJbOrRWdGbZBiZXmlHEU41aM1OEuDXmmuKa6mZZ8Fe008MAAHgAAAAAAAAAAAAAAAInan7tU74fGiWInan7tU74fGiNd9xP+r8jvbd9DqvMogAMIa4xsz9TW9ifwsohe8z9TW9ifwsohtvRrup9fwXGz/dl1M7KsonXk0vRivtSfLsS5smqux0bejVd/8AJK3lwMnZJroHbjvS3vBW8iaK3aW2LqndShTluqLxjC++fHyItzd1Y1GovCRrLG0ZwnKElZxdmv37jb/0aZpSp5fSjVxFOL3qrjGdSCai6jtdN3Wt37zW+2co/WI24qEd7xbXlbyICxoaFWVzRjUlo2iqu6bu17bPpD+P4T+6o/7KfzH8fwn91R/2U/mfN9hY69mV38VH4vsfSH8fwn91R/2U/mP4/hP7qj/sp/M+b7Cw7MfxUfi+xtX6UtsY9FDD4erGXSpurKnJS9C9lC6f/p3v2LtNXUKEpyjGK3pSdkkdCe2MUenlfjuS3fzRv5XOVxV9XoyqJZwiwoUY0IbsTJpbDy3fSrJS6ox3l43X6ELmuU1KElGeqf2ZLg/k+w2OQO2Sj9XV+O/Hd8HfyuZqw2tcVLiMKjypPwWh1TMX6ONppYXFQg5fyq7UJp8FJ6Qn2O9k+x9iN5HzCpNaritV7j6boybjFvi0m++xqai5lJtSmoyjNc/wdwAcioAAAAAAAAAAAAAAAMLMM2pUbb8rN8EtW/cQmc5/RrUKkYtqXo2Ula9prhyIHNq8p1qrlx3pLuUXZLwRiGVudqVJuUIpbuq+ZoaGz4RUZt66MHhVx1KMlGVSMW+Tf/WMHCVcS681Nfy/StorW/8ANnz5EXmeR15VpuMd5Tbad0rX5O/Cx5bWFGVXcr1Ulu5ymufLL5rwL6nRi5YnLGhYMz9TW9ifwsqOU5W683FSUbK7b1524c+JasXT3cNOLd92m0312ha5SMPmM6ct6nPdfDSzuu1PRottjb6tqqoy9rOjZ1o1lSpSw9c6EhUxFbBV5RjJPRXT+zJPhdcU+JmVdt5uPo0YxfW5OS8LL9SvYnFSqScpy3pPi2eVyxnY0q+J3EVKeFl+LIM5Ob3pcT0r15Tk5SblKTu2+Z0OLi5OSwsI+TkHFxc9ByDi4uAelCi5yjFcZNRV+tuxL5hk9XBunVjVTd7JpWs7N2s+KauQsZ2aadmtVbrMrG5rVrbvSVHLd4cF79Fx7SLVp1pVI7rW5rvJrj+/T6gsNLbhbvpUHvf4y0firrzIPN85qYiScvRUfsxXBX535vtMAmMl2QxmKklSoS3XxnUThBdu81r3K7OVHZ9tbz7SEcP6/bJ8ylGCzJ4OuymSyxWLo0krpyUqj6qcXeT8NO+SN37QbV4bBqHTSd533VBbzsuL7FqiLyHIKGVULu9SrUaU5pJOTs3uxv8AZgtf+4e2bbO4XM4Upzc4OG8k4OKfFXi7pp8mdO3pSq9m3r4FNUqU69aM6ueyWmUWHB4uFWEKkJb0JpSi1zTV0exj5fgYUacKUFaNNKMeeiXN82ZB6/kVEt3ee7w5AAHh8gAAAAAAAAAoeL+kOrDMVhlQTp9JGk36W+3Jpby5W1va2q56l8MaWX0ukVR0odIlZTcY7yXVvWufcWlxWSVbVaVNy7WG9lPGuMPxKttXl0ITU4ySdTjHt5yXYV2vWjCLlJ2S1bM7Nca6tWc3wbtHsiuH/dpWNq6jVOC5Slr7lp+vkYyNOF5eqENFJ/8Ar+pqLGjJxhTm9TDxW1VRv+XFRXLeW8/kjtgtqZXSqxTXXFWa93BkCDbvZFm4bnZrrz/00nqlLGN02fhKUXFSupKSunys1xMXDZ9halTo4yTk9F6Nk31JmJsm3UwkoSva9SC7nFPT8zMDL9jasK0JTnHchJSvG93Z3StbQycLO2pyrU608OPu/P8AdNDOdjS3qka0sNcC2dHHqXgh0a6l4I7Ap8srDr0a6l4IdGupeCOwGWDr0a6l4IdGupeCOwGWDr0a6l4IdGupeCOwGWDpNQim2kkk227aJatmFl2a4eu5Km03HinG2nWr8jNrUVOMoyV1JNPuasyFo5ZRwMKtW8paW9K3XpFWXN217CZQhSnCUW32jxupcGSKUacotPO9pjBOKC6kZmFzSrB6TbXVLVf/AD3Gs8RtZipSbVTcXJRSsvFXZYNmdo5Vm6dS2+ldNabyXG65PuJ9bZV3a0+2zw44byiRX2ZVhT35Ya5myac6WLp2lHha6vqn1p+JDbT7V08sjRpwoOo57ztvbqSTV25WbbbZ55ZinTqxfJu0u5/9f3FizTIsPiVFV6Mam67x3r3V+NmtdbLTsLLZtaFf/knH2lo3zKFdnRqpVk5U/BM9MpzGOIo0qsU0qkVJJ8VfkzLOlGjGEVGMVGMUlFLRJJWSS5I7liyvk05Pd4AAHh8gAAAAAAAAA61Fo+5/odgAausYWZ5f08HCLW8tY9j7epNXLJn+Uyp1nZejUblHqXNr3PyaILKtnHRrTq9Lvb29ZWt9p31d9TG0afq9SUpS3ZQ4acWbKlcQ3O0UsPGUUXEYadOTjOLjJcU9Dvg8FUqyUacXJvq5drfJGz6tCMvtRjL2kpfqc0qMYq0YqK6opJeCL9+kb3NKftddP39yTHtl7vua9dCK/gko4ToKc92VtZapNuScuGtnw7jIyPATo0YwnPfabel2kn/5Tf8A2pnnpQ+1HS+q7b69Rn5XVSpF05PjLL01yU87icouL5vP1PMF1+o0vw4flj8h9Rpfhw/LH5Fj/Dz+L7FX66vApQLr9Rpfhw/LH5D6jS/Dh+WPyH8PP4vsPXV4FKBdfqNL8OH5Y/IfUaX4cPyx+Q/h5/F9h66vApQLr9Rpfhw/LH5D6jS/Dh+WPyH8PP4vsPXV4FKIjarCyqYaairuLUrLmle/k7+4umf5aklOEUktJKKtpydkQRBcZ2Vwm9Wmn1J1tcaxqR5M1MTux2ElLEKa+zTUnJ+1FxS8/ItOI2aws5OTpJN8d1yin7k7GdhcJCnFRhFRS5L9e1l9ebdp1aDp04vMljXGNePUv7jasKlJwgnl+J7RV2u0vaKrkeBc6ik16MNX38l+5aiPsik4wlN8/wAGNvJJyS8AAC6IQAAAAAAAAAAAAAAB5YjDRnFxkrpkFitm5p+hJSXVLR+PB+RYgRa9pSr++tfE6060qfulTjkNf+hLvlH9me1fC4fCRVXF1YxjdJLVpvjayV5PR6JcizEFtbsrHHUowdR03CW9GSW9ys043V17zjQ2ZbwknLL6kqlcKpUUar3Y82uJjxyqnXiquGqxlTnquNuOqT776NaGdluQqnJSm1JrglwXb2nps7kUcJQhRjJz3btylo25O7duS7CTOnqFvGpvxX70Odau8uEJZjyfPAABMIgAAAAAAAABw1chMbs4m702o/4vh7nyJwHCtb066xNZOkKkoPMWVN5DX/oX5o/MysLs1J61JJLqjq/HgvMsQIUNlUIvLy+rOzu6jWDzoUIwioxVkuo9ACzSSWERW8gAHoAAAAAA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10" name="AutoShape 14" descr="data:image/jpeg;base64,/9j/4AAQSkZJRgABAQAAAQABAAD/2wCEAAkGBhASERAUEg8VERUSGRMWExgQGBUSFxcWFREXFRgVFxQZGygeFxojGRQSHy8gIycqLiwvFh4xNTAqNSYrLCkBCQoKDgwOGg8PGjUhHiQvLTUvMCkpLTUxNS8sKiw0LDArKi0sNTUsLCkpLSksLDAwLyksKSwsLDQuLSksLCwsL//AABEIANAA8gMBIgACEQEDEQH/xAAcAAEAAgIDAQAAAAAAAAAAAAAABQYEBwECAwj/xAA9EAACAQIDBAYGCAcBAQEAAAAAAQIDEQQFIQYSMUETUWFxkaEiM3KBstEHFDI0U5KxwRUjUlRik/BC4cL/xAAbAQEAAwEBAQEAAAAAAAAAAAAABAUGAwECB//EADMRAAIBAwEFBAoDAAMAAAAAAAABAgMEESEFEjFBcRMzUbEGFCIyUmGBocHwFXKRI0Lx/9oADAMBAAIRAxEAPwDeIAAAAAAAAAB51sRCCvKSiuuTSXmeNpas9SzwPQ8MZjIUoOU3ZL36vkkY38fw348PH9zvi8NSxFPd3rxvdODTs11PgcJVd6L7Fpy5anRU3GS7RNLoeuBx0Ksd6DuuGujT6mvA8cfnFKi4qcmm9dE3ZdbIfNs6w+V0oKSnN1JOyjZttJXbbskkt3xMiGHw+Pp0sRGU0pLTgnZSacWtbNPeWh8zV0rdSilv/b5kn1dLFWSfZttJk7CSaTWqeqOTAxebYbDxiqtanSSSUVOSTstNE9WYlHbPL5OyxlK/+Ut3zlYlqMms4I8aFWS3oxbXRk0DrComk000+DWqfczseHEAAAAAAAAAAAAAAAAAAAAAAAAAAAAAAAAAi89zpUI6K85fZX/6fZ+pR8Ti51Jb05OT7f2XJGXn2KdTEVHyi91d0dP1u/eVvPs1dGKUftTvZvWyXF26zKV51b+57GnwzhLlpzZqtn2e6kkvaZKHthMZUpS3oScX2cH2NczX6zWve/TTv3u3hwLTkmZ9NB3+1HSVud+D/XwPu82RXsoKtvZS8ORa3FnKnHMtUXypgsNmdGKrQe9Td/Rbi4trin/S7c+rsK9thtbHAwjg8ElBwVpSWvRp67qvxm73bfC/W9O+U5p9Xm6j+yoz3l1pRcl5pGssTiZVJznN3lNuUn1tu7fiaLY9Z3dLM/8AqQ7DZ3aVWpvNOOqi+GXnl8vz1OKtaU5OUpOUpatybbb623qzoWXZ3IoSgqlRb177sXwsna769bkxickoTi06UY9TglFrw/cXG37ehWdLDeNG1+64Lyd9Tpy3McCubN7W4jBzThLept+nTk/Ra52/pl2r334G7snzaniaMKtN3jNc+KfBxa5NPQ+fsdhHSqTg9d18etcU/CxfvogzN7+IoN6NKrFdTTUJeKlD8paVYxqQVWHX6MqNuWNOrR9ZgvaXH5o2gACCYcAAAAAAAAAAAAAAAAAAAAAAAAAAAAAA1xmlJxrVU+U5ebuvJoq21WDk1CaV1G6l2a3T7uPkbI2rydv+dBXsrVEupcJfs+5FWaMipz2deb+M4b+qf7/psbC6W7GpHlxNdlp2WwcowlNq2/bd7lfXz8iRWV0L36KF+79uBiZvnfQyjFQ3rq7u7aXtp26Mtrrac9pQ9Wt4avjlrlqW9W5dwuzguJmZn6mt7E/hZRC8Y2qpYepJcJU21fthcq2TZV083He3VFXfN8UrJe87bCqRt7erOpok9T7spKnTk5cizbNY2M6MY39Kno12Xun3a+RKt2u3olxuUPH4WWGquMZu6s1KPouzR5YjM601adWUl1N6eHM5Vtgq6qdvRqexPXVPOuun6j4lY9rLfhLR6npnWLVSvUlHhol2pJK/kW36IsM3iq0+UKTT75zjbyjLwKRRoynKMYxcpSaUVFXbb4JLmbv2G2Z+p4fdl62paVW2tnbSCfNJebZpZRjQoqlHkkl9Dhtq4hb2jpc5aLpzZYwAQT8+AAAAAAAAAAAAAAAAAAAAAAAAAAAAAABWdpcjpRpzqxW5JNXUfsu8kuHLjyLMRO1P3ap3w+NEO+pxnQm5LOE8f4SrSco1Y4fFooh418JTnbfgpW4byuewMTGUoPMXh/I1ibWqMbMvU1fYl8LKRQxE4PehJxfWtC75n6mt7E/hZRDZ+jiUqNRS1WfwW2z0nCSZ2q1pSblJuTfFvVnVAI1KSSwiz4G99ndi8Lg9acHKfB1KnpS7lyiu5eJPHCOSmbb1Z+S1as60t+o8v5gAHhyAAAAAAAAAAAAAAAAAAAAAAAAAAAAAABE7U/dqnfD40SxE7U/dqnfD40RrvuJ/1fkd7bvodV5lEABhDXGNmfqa3sT+FlEL3mfqa3sT+FlENt6Nd1Pr+C42f7suoCARqSyPpRHJwjkpD8gAAAAAAAAAAAAAAAAAAAAAAAAAAAAAAAAABE7U/dqnfD40SxE7U/dqnfD40RrvuJ/1fkd7bvodV5lEABhDXGNmfqa3sT+FlEL3mfqa3sT+FlENt6Nd1Pr+C42f7suoCARqSyPpRHJwjkpD8gAAAAAAAAAAAAAAAAAAAAAAAAAAAAAAAAABE7U/dqnfD40SxE7U/dqnfD40RrvuJ/1fkd7bvodV5lEABhDXGNmfqa3sT+FlEL3mfqa3sT+FlENt6Nd1Pr+C42f7suoCARqSyPpRHJwjkpD8gAAAAAAAAAAAAAAAAAAAAAAAAAAAAAAAAABE7U/dqnfD40SxE7U/dqnfD40RrvuJ/wBX5He276HVeZRAAYQ1xjZn6mt7E/hZRC95n6mt7E/hZRDbejXdT6/guNn+7LqAgDUlkfSiMLGZzRpSUZys32N2XW+o13gPpfqqa6bDwcOfROSkl1+k2pd2hd55Zh8YqdeM24zjFpx4Sjy4q6fIoLuFenD/AIks/M/MqthO1mlcrCfhqTSZycRjZWOToVoAAABw2a82l+lunSk4YSCrNaOpNvo7/wCKWs++6XVc9Sb4HWlRnVeILJsQGjan0pZm3dVoR7I04W8035kzkv0w1otLFUY1I85UfQmu3dbtLyPrs2TJbOrRWdGbZBiZXmlHEU41aM1OEuDXmmuKa6mZZ8Fe008MAAHgAAAAAAAAAAAAAAAInan7tU74fGiWInan7tU74fGiNd9xP+r8jvbd9DqvMogAMIa4xsz9TW9ifwsohe8z9TW9ifwsohtvRrup9fwXGz/dl1M7KsonXk0vRivtSfLsS5smqux0bejVd/8AJK3lwMnZJroHbjvS3vBW8iaK3aW2LqndShTluqLxjC++fHyItzd1Y1GovCRrLG0ZwnKElZxdmv37jb/0aZpSp5fSjVxFOL3qrjGdSCai6jtdN3Wt37zW+2co/WI24qEd7xbXlbyICxoaFWVzRjUlo2iqu6bu17bPpD+P4T+6o/7KfzH8fwn91R/2U/mfN9hY69mV38VH4vsfSH8fwn91R/2U/mP4/hP7qj/sp/M+b7Cw7MfxUfi+xtX6UtsY9FDD4erGXSpurKnJS9C9lC6f/p3v2LtNXUKEpyjGK3pSdkkdCe2MUenlfjuS3fzRv5XOVxV9XoyqJZwiwoUY0IbsTJpbDy3fSrJS6ox3l43X6ELmuU1KElGeqf2ZLg/k+w2OQO2Sj9XV+O/Hd8HfyuZqw2tcVLiMKjypPwWh1TMX6ONppYXFQg5fyq7UJp8FJ6Qn2O9k+x9iN5HzCpNaritV7j6boybjFvi0m++xqai5lJtSmoyjNc/wdwAcioAAAAAAAAAAAAAAAMLMM2pUbb8rN8EtW/cQmc5/RrUKkYtqXo2Ula9prhyIHNq8p1qrlx3pLuUXZLwRiGVudqVJuUIpbuq+ZoaGz4RUZt66MHhVx1KMlGVSMW+Tf/WMHCVcS681Nfy/StorW/8ANnz5EXmeR15VpuMd5Tbad0rX5O/Cx5bWFGVXcr1Ulu5ymufLL5rwL6nRi5YnLGhYMz9TW9ifwsqOU5W683FSUbK7b1524c+JasXT3cNOLd92m0312ha5SMPmM6ct6nPdfDSzuu1PRottjb6tqqoy9rOjZ1o1lSpSw9c6EhUxFbBV5RjJPRXT+zJPhdcU+JmVdt5uPo0YxfW5OS8LL9SvYnFSqScpy3pPi2eVyxnY0q+J3EVKeFl+LIM5Ob3pcT0r15Tk5SblKTu2+Z0OLi5OSwsI+TkHFxc9ByDi4uAelCi5yjFcZNRV+tuxL5hk9XBunVjVTd7JpWs7N2s+KauQsZ2aadmtVbrMrG5rVrbvSVHLd4cF79Fx7SLVp1pVI7rW5rvJrj+/T6gsNLbhbvpUHvf4y0firrzIPN85qYiScvRUfsxXBX535vtMAmMl2QxmKklSoS3XxnUThBdu81r3K7OVHZ9tbz7SEcP6/bJ8ylGCzJ4OuymSyxWLo0krpyUqj6qcXeT8NO+SN37QbV4bBqHTSd533VBbzsuL7FqiLyHIKGVULu9SrUaU5pJOTs3uxv8AZgtf+4e2bbO4XM4Upzc4OG8k4OKfFXi7pp8mdO3pSq9m3r4FNUqU69aM6ueyWmUWHB4uFWEKkJb0JpSi1zTV0exj5fgYUacKUFaNNKMeeiXN82ZB6/kVEt3ee7w5AAHh8gAAAAAAAAAoeL+kOrDMVhlQTp9JGk36W+3Jpby5W1va2q56l8MaWX0ukVR0odIlZTcY7yXVvWufcWlxWSVbVaVNy7WG9lPGuMPxKttXl0ITU4ySdTjHt5yXYV2vWjCLlJ2S1bM7Nca6tWc3wbtHsiuH/dpWNq6jVOC5Slr7lp+vkYyNOF5eqENFJ/8Ar+pqLGjJxhTm9TDxW1VRv+XFRXLeW8/kjtgtqZXSqxTXXFWa93BkCDbvZFm4bnZrrz/00nqlLGN02fhKUXFSupKSunys1xMXDZ9halTo4yTk9F6Nk31JmJsm3UwkoSva9SC7nFPT8zMDL9jasK0JTnHchJSvG93Z3StbQycLO2pyrU608OPu/P8AdNDOdjS3qka0sNcC2dHHqXgh0a6l4I7Ap8srDr0a6l4IdGupeCOwGWDr0a6l4IdGupeCOwGWDr0a6l4IdGupeCOwGWDpNQim2kkk227aJatmFl2a4eu5Km03HinG2nWr8jNrUVOMoyV1JNPuasyFo5ZRwMKtW8paW9K3XpFWXN217CZQhSnCUW32jxupcGSKUacotPO9pjBOKC6kZmFzSrB6TbXVLVf/AD3Gs8RtZipSbVTcXJRSsvFXZYNmdo5Vm6dS2+ldNabyXG65PuJ9bZV3a0+2zw44byiRX2ZVhT35Ya5myac6WLp2lHha6vqn1p+JDbT7V08sjRpwoOo57ztvbqSTV25WbbbZ55ZinTqxfJu0u5/9f3FizTIsPiVFV6Mam67x3r3V+NmtdbLTsLLZtaFf/knH2lo3zKFdnRqpVk5U/BM9MpzGOIo0qsU0qkVJJ8VfkzLOlGjGEVGMVGMUlFLRJJWSS5I7liyvk05Pd4AAHh8gAAAAAAAAA61Fo+5/odgAausYWZ5f08HCLW8tY9j7epNXLJn+Uyp1nZejUblHqXNr3PyaILKtnHRrTq9Lvb29ZWt9p31d9TG0afq9SUpS3ZQ4acWbKlcQ3O0UsPGUUXEYadOTjOLjJcU9Dvg8FUqyUacXJvq5drfJGz6tCMvtRjL2kpfqc0qMYq0YqK6opJeCL9+kb3NKftddP39yTHtl7vua9dCK/gko4ToKc92VtZapNuScuGtnw7jIyPATo0YwnPfabel2kn/5Tf8A2pnnpQ+1HS+q7b69Rn5XVSpF05PjLL01yU87icouL5vP1PMF1+o0vw4flj8h9Rpfhw/LH5Fj/Dz+L7FX66vApQLr9Rpfhw/LH5D6jS/Dh+WPyH8PP4vsPXV4FKBdfqNL8OH5Y/IfUaX4cPyx+Q/h5/F9h66vApQLr9Rpfhw/LH5D6jS/Dh+WPyH8PP4vsPXV4FKIjarCyqYaairuLUrLmle/k7+4umf5aklOEUktJKKtpydkQRBcZ2Vwm9Wmn1J1tcaxqR5M1MTux2ElLEKa+zTUnJ+1FxS8/ItOI2aws5OTpJN8d1yin7k7GdhcJCnFRhFRS5L9e1l9ebdp1aDp04vMljXGNePUv7jasKlJwgnl+J7RV2u0vaKrkeBc6ik16MNX38l+5aiPsik4wlN8/wAGNvJJyS8AAC6IQAAAAAAAAAAAAAAB5YjDRnFxkrpkFitm5p+hJSXVLR+PB+RYgRa9pSr++tfE6060qfulTjkNf+hLvlH9me1fC4fCRVXF1YxjdJLVpvjayV5PR6JcizEFtbsrHHUowdR03CW9GSW9ys043V17zjQ2ZbwknLL6kqlcKpUUar3Y82uJjxyqnXiquGqxlTnquNuOqT776NaGdluQqnJSm1JrglwXb2nps7kUcJQhRjJz3btylo25O7duS7CTOnqFvGpvxX70Odau8uEJZjyfPAABMIgAAAAAAAABw1chMbs4m702o/4vh7nyJwHCtb066xNZOkKkoPMWVN5DX/oX5o/MysLs1J61JJLqjq/HgvMsQIUNlUIvLy+rOzu6jWDzoUIwioxVkuo9ACzSSWERW8gAHoAAAAAA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4112" name="Picture 16" descr="http://dailydropcap.com/images/L-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196752"/>
            <a:ext cx="1224136" cy="1152128"/>
          </a:xfrm>
          <a:prstGeom prst="rect">
            <a:avLst/>
          </a:prstGeom>
          <a:noFill/>
        </p:spPr>
      </p:pic>
      <p:pic>
        <p:nvPicPr>
          <p:cNvPr id="4114" name="Picture 18" descr="http://t3.gstatic.com/images?q=tbn:ANd9GcQjhTUp_iLYXo6kwOWHOpc76oCrPzp66FQOVbwyTtAzns1CWeYHq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348880"/>
            <a:ext cx="1224136" cy="1080120"/>
          </a:xfrm>
          <a:prstGeom prst="rect">
            <a:avLst/>
          </a:prstGeom>
          <a:noFill/>
        </p:spPr>
      </p:pic>
      <p:pic>
        <p:nvPicPr>
          <p:cNvPr id="4116" name="Picture 20" descr="http://t3.gstatic.com/images?q=tbn:ANd9GcR44-3XwB9jqhatol2WDcpH4D8lGeXLkLzkgKC1bQFyVAWUiMrkuQ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429000"/>
            <a:ext cx="1224136" cy="1224136"/>
          </a:xfrm>
          <a:prstGeom prst="rect">
            <a:avLst/>
          </a:prstGeom>
          <a:noFill/>
        </p:spPr>
      </p:pic>
      <p:pic>
        <p:nvPicPr>
          <p:cNvPr id="4118" name="Picture 22" descr="http://t2.gstatic.com/images?q=tbn:ANd9GcQqk7QkQY0EXadfSwyIYMU57XaFoeo1R5YrvvKaqqJR8YgFL18xH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4653136"/>
            <a:ext cx="1224136" cy="1008112"/>
          </a:xfrm>
          <a:prstGeom prst="rect">
            <a:avLst/>
          </a:prstGeom>
          <a:noFill/>
        </p:spPr>
      </p:pic>
      <p:pic>
        <p:nvPicPr>
          <p:cNvPr id="4120" name="Picture 24" descr="http://t2.gstatic.com/images?q=tbn:ANd9GcSoklwVfTvyEXlRo4aoBC6cUexCHHIkAqlOq8jEiQyyC93tfCLC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537" y="5661248"/>
            <a:ext cx="1224136" cy="1080120"/>
          </a:xfrm>
          <a:prstGeom prst="rect">
            <a:avLst/>
          </a:prstGeom>
          <a:noFill/>
        </p:spPr>
      </p:pic>
      <p:sp>
        <p:nvSpPr>
          <p:cNvPr id="14" name="13 - TextBox"/>
          <p:cNvSpPr txBox="1"/>
          <p:nvPr/>
        </p:nvSpPr>
        <p:spPr>
          <a:xfrm>
            <a:off x="1547664" y="476672"/>
            <a:ext cx="698477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 smtClean="0">
                <a:solidFill>
                  <a:schemeClr val="accent6"/>
                </a:solidFill>
                <a:latin typeface="Comic Sans MS" pitchFamily="66" charset="0"/>
              </a:rPr>
              <a:t>rowning</a:t>
            </a:r>
            <a:r>
              <a:rPr lang="en-US" sz="4000" dirty="0" smtClean="0">
                <a:solidFill>
                  <a:schemeClr val="accent6"/>
                </a:solidFill>
                <a:latin typeface="Comic Sans MS" pitchFamily="66" charset="0"/>
              </a:rPr>
              <a:t> kills happiness…</a:t>
            </a:r>
          </a:p>
          <a:p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1547664" y="1700808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 smtClean="0">
                <a:solidFill>
                  <a:schemeClr val="accent6"/>
                </a:solidFill>
                <a:latin typeface="Comic Sans MS" pitchFamily="66" charset="0"/>
              </a:rPr>
              <a:t>ife</a:t>
            </a:r>
            <a:r>
              <a:rPr lang="en-US" sz="4000" dirty="0" smtClean="0">
                <a:solidFill>
                  <a:schemeClr val="accent6"/>
                </a:solidFill>
                <a:latin typeface="Comic Sans MS" pitchFamily="66" charset="0"/>
              </a:rPr>
              <a:t> is high….</a:t>
            </a:r>
            <a:endParaRPr lang="el-GR" sz="4000" dirty="0">
              <a:solidFill>
                <a:schemeClr val="accent6"/>
              </a:solidFill>
              <a:latin typeface="Comic Sans MS" pitchFamily="66" charset="0"/>
            </a:endParaRPr>
          </a:p>
        </p:txBody>
      </p:sp>
      <p:sp>
        <p:nvSpPr>
          <p:cNvPr id="16" name="15 - TextBox"/>
          <p:cNvSpPr txBox="1"/>
          <p:nvPr/>
        </p:nvSpPr>
        <p:spPr>
          <a:xfrm>
            <a:off x="1619672" y="2708920"/>
            <a:ext cx="4536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6"/>
                </a:solidFill>
                <a:latin typeface="Comic Sans MS" pitchFamily="66" charset="0"/>
              </a:rPr>
              <a:t>k! Let ‘ s start…</a:t>
            </a:r>
            <a:endParaRPr lang="el-GR" sz="3200" dirty="0">
              <a:solidFill>
                <a:schemeClr val="accent6"/>
              </a:solidFill>
              <a:latin typeface="Comic Sans MS" pitchFamily="66" charset="0"/>
            </a:endParaRPr>
          </a:p>
        </p:txBody>
      </p:sp>
      <p:sp>
        <p:nvSpPr>
          <p:cNvPr id="17" name="16 - TextBox"/>
          <p:cNvSpPr txBox="1"/>
          <p:nvPr/>
        </p:nvSpPr>
        <p:spPr>
          <a:xfrm>
            <a:off x="1619672" y="3933056"/>
            <a:ext cx="352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6"/>
                </a:solidFill>
                <a:latin typeface="Comic Sans MS" pitchFamily="66" charset="0"/>
              </a:rPr>
              <a:t>e are dreamers…</a:t>
            </a:r>
            <a:endParaRPr lang="el-GR" sz="3200" dirty="0">
              <a:solidFill>
                <a:schemeClr val="accent6"/>
              </a:solidFill>
              <a:latin typeface="Comic Sans MS" pitchFamily="66" charset="0"/>
            </a:endParaRPr>
          </a:p>
        </p:txBody>
      </p:sp>
      <p:sp>
        <p:nvSpPr>
          <p:cNvPr id="18" name="17 - TextBox"/>
          <p:cNvSpPr txBox="1"/>
          <p:nvPr/>
        </p:nvSpPr>
        <p:spPr>
          <a:xfrm>
            <a:off x="1691680" y="5085184"/>
            <a:ext cx="468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>
                <a:solidFill>
                  <a:schemeClr val="accent6"/>
                </a:solidFill>
                <a:latin typeface="Comic Sans MS" pitchFamily="66" charset="0"/>
              </a:rPr>
              <a:t>veryone</a:t>
            </a:r>
            <a:r>
              <a:rPr lang="en-US" sz="3600" dirty="0" smtClean="0">
                <a:solidFill>
                  <a:schemeClr val="accent6"/>
                </a:solidFill>
                <a:latin typeface="Comic Sans MS" pitchFamily="66" charset="0"/>
              </a:rPr>
              <a:t> is unique</a:t>
            </a:r>
            <a:endParaRPr lang="el-GR" sz="3600" u="sng" dirty="0">
              <a:solidFill>
                <a:schemeClr val="accent6"/>
              </a:solidFill>
              <a:latin typeface="Comic Sans MS" pitchFamily="66" charset="0"/>
            </a:endParaRPr>
          </a:p>
        </p:txBody>
      </p:sp>
      <p:sp>
        <p:nvSpPr>
          <p:cNvPr id="19" name="18 - TextBox"/>
          <p:cNvSpPr txBox="1"/>
          <p:nvPr/>
        </p:nvSpPr>
        <p:spPr>
          <a:xfrm>
            <a:off x="1547664" y="6093296"/>
            <a:ext cx="489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chemeClr val="accent6"/>
                </a:solidFill>
                <a:latin typeface="Comic Sans MS" pitchFamily="66" charset="0"/>
              </a:rPr>
              <a:t>ecognise</a:t>
            </a:r>
            <a:r>
              <a:rPr lang="en-US" sz="2800" dirty="0" smtClean="0">
                <a:solidFill>
                  <a:schemeClr val="accent6"/>
                </a:solidFill>
                <a:latin typeface="Comic Sans MS" pitchFamily="66" charset="0"/>
              </a:rPr>
              <a:t> the value of life….</a:t>
            </a:r>
            <a:endParaRPr lang="el-GR" sz="2800" dirty="0">
              <a:solidFill>
                <a:schemeClr val="accent6"/>
              </a:solidFill>
              <a:latin typeface="Comic Sans MS" pitchFamily="66" charset="0"/>
            </a:endParaRPr>
          </a:p>
        </p:txBody>
      </p:sp>
      <p:sp>
        <p:nvSpPr>
          <p:cNvPr id="4122" name="AutoShape 26" descr="data:image/jpeg;base64,/9j/4AAQSkZJRgABAQAAAQABAAD/2wCEAAkGBhQSEBUUEhQVFBQVFRUUFBQUFBYUFBQUFBUVFBcXFBcXHCYeFxojGRQVHy8gIycpLCwsFR4xNTAqNSYrLCkBCQoKDgwOFA8PFSkcFxgpKSkpKSkpKSkpKSkpKSkpKSkpKSkpKSkpKSkpKSksKSkpKSkpLCkpLCksLCkpKSkpKf/AABEIALcBEwMBIgACEQEDEQH/xAAcAAACAwEBAQEAAAAAAAAAAAADBAACBQEGBwj/xAA5EAABAwMCAwUIAgEDBAMAAAABAAIRAwQhMUEFElFhcYGR8AYTIqGxwdHhMvEUFVJiM0KisiNDcv/EABkBAQADAQEAAAAAAAAAAAAAAAABAgMEBf/EAB8RAQEBAQADAAMBAQAAAAAAAAABAhEDEiExQVETYf/aAAwDAQACEQMRAD8A+W3V1KV96ivtiqCyKDra6HWrymGWZS91bEIEqjl1io5WYgNC4VYLhagqpCuGLhaiVYV2BVRGBA1bUpK2qFnhIcPp5WxVfDD3Illt1KZYl6QTdMLPTfxxYNVm01dgRWU1ha7cx2jRTJoYTdhaz+gnbmzgfn1KmRNvHnarY9fVIVQti7pwsusMoUo8ILgmHBCe1XjHRdwQXI7ghuWsYV2mmmtj15JSmcp2iZ9ZVoxooH38N901bOGZHfiR3nb0FRlPQq9E5xOIIjedvr39QpVArkzLY6iTMjfXQflM2VczlocIh2kBoIGDsRiMbbxC7UaCIBAg/wDdJM/DB+fZ/LrCvbOIaA4w3miQcgECcdQRocmNEQvWruNJpcC5gf8ACG1CCScZaANMQIH40a1X/wCOGudzh3M/kgt5REaZ0cNMGAs2tTc8gNDdJAIIcIa4TmASOknUHql6TobMtAMAuJkHOkAZPjpsiGi61Ix7xvg9o+RyFFnsqwIY74RgQGR/5ZUQVFmu/wCKEd9YBLPvQFAuLYJW9thCv/qAS93egtQeduWQ4qjSu13y4rjQgOwq4CE1XDkBWhce1cD1HOQDRKaErsKJa1nUhOXFaRCy7dyepCVC8XpsTbGrlOkjhiy1XTiOsCYotQ2BN21PKw1XXlv8Iobn1KPfiPuhcPqcpyi31QEeC0lnGVl9nm73VY9bUrUvTJ9ZWY5uVn1vZ8LOCC4Jt1NL1GrXNYahZ4S7wmnhAeto59BtT1AevXYkQU/aNwfXVWjGnqjvhj7+GNtvW6tKqcaa9knz+6MbgEZz8tJJz80u+oI+gxIPr6bYUqGm3TWwXDExAJBBkYJG+3bJ3R3Ug7lwf5EgYAcOomImBGOmwhZdOruR4fItPQLRt62kOLScSIHfuI26HXOyIXAcXyAW4HMXAOOTzSSd9BjUz2hVrVQXNJhpDoJeZJAIOP3006PMuS10FoOW8rgQJOJzAyXAabBZ9e4c4GKXMefTlEZGI6HH6RBI1m7FsbTJKi0qTsDmptB72+Go6KIli3d7AWRVviVa9qSUiSoQP/lnqobokJddCDsojFRrVdBHPVedVKiAjaivzoIVwguCrNchrrUDlCqtWg7CxqIyFv2zMKtaYi1CuQYjyT3vdEMUAe9cdTKyrqz2HWJqiVnUavVNU6q5tfHZj62aFdWrXEhIMf8A2o+thU9l/QrdDcpIhOV3fJLgSrZqbAC1AqU1pU6IVK1BaZrLWWM9iWqNWpcUIWfWYujN649zhWMpqi7z9flAATAp+vytY5qGK/lPj6/K6HfnG3aqvHRRtT8qVV4AP7R6dY80gmegxk6espVwkYzgb9vrzVmNzk+ZHduiGnRe8P8AibzwJ82ye7TSJycjVVLy95LcPg/DmD3yNPwl6VYh2vbA/Xjid0Zl18MYkgy4fCYJ7sj1jCC4ouOXMa5x1MAyVxUY4Rlo8ZJUQeZuWpYtT14UvSolxUIADEVtuVq29jGyvUoQgyiyFQBOVWJV+EFSxULFb3qqXILNYie7VabkXnQC5VdrVOZdBQMW7Mhagu+XZIWQkpqpbKtaZP2nFRIkfMflaTbhjgO3SRC3eGVaVW1PIxnOGEFvK2Q4NMGI0J3XzxgYKFR0uFYVKfKObBYQ/nJbGTIbvvoVHrKv/pZ+W/UwUWk9YfCb81PgOux6rUtn7HZc3kxx2+HyezSZWwqGqqtGEvVfC5uO3olaol2XPRAq19kzaW3MchbZnGOtdolKqfQXKlQj+9jkQCtWnw8RBQbjho+8beCtLGdlZFR5cka2Qtd9DlWXdBa5rHcv7JAJykfn+4+wSrXI7BIXRHFpWqPQQuX168EYmfX0U936wdu1FQi7p07o7EIuMz6x/WqM9kD14oIPrf1hSgYXBwf3gzjO3YrF5Om3gMILObQ6TnX7K7GwN46fvdAVkkZifBRc91P6CiDJezmKdtaACUp1EZtzChDS5oS1Z6lOtKFdPACBeq5I112rcZQjUlBVQKLrUB6dNWLF1j0RpQA5VE0KcqvukSb4e3C02HqgWlCAFoUbaVS1tiC2TWhwPMWnYgubHcW5CrxT2eDwX84EmZMcxndxx1OeXbXqenblqO6riCcdmPX7Ud409Osrg9i6k+eVrhIBPNBg79w1R2PBe4jQkwq16mwwDruT3lWtKWiy3rro8WPWtmhazTJWLfGJXqZDaED13fheTvnSSsfXjo9uykrVpfUA7Vtit7uBvoBuT2JP2dZFYzkhri0DUmMAduyf4BcOp1BXqML3Ok81MB7WNIwxrcFhaZ/tb8c3frUocPuywubQfygcxJboO4uB+SwqntU2YeOXvBaY21H3X0oe0lCvavY2s2m99NzeVzhSeJBGjiJzGkr477WcSfWqUxUw6jRp2+vMCKQIDmnoZmFfOM39Oe+XyStKtxFj/wCJlJVlh2tGXAmQ3crYpVAcAz0nB08jnHVT6c/CZ5Lr8l6iJSqrlViEWwrxlozEoo9b+HzQrUynWM7FZmTq+ilj247fWybuW57tuvkkxPoohekcg6Z03R2Uzp4evJUtYgkmAMDxWpwizNYu5BzOALoBBMDs364UBY3PLgbY2UTLuGGVFCXkmodRxTFGlKlegpVctKxVb2siUaaDdsQKKKKIOhdVQuoCsKapNStPVP0Ag5MI1qySFw0k5aUoIRaNCjSWpa26Ttxlbdsz4VlXRklcYCRcCVq3NNI3DuUYyVlp054WdShWo1wD80GnzO1V3WLgJVOcbS9aVXiMiD5+Ea+tFk3AnKXqEt1R7Z3Ml/qc39K2T+V4O/2XprW45SHtME5x17l500CCtGzdiFaaU1hq3t2yplzRJxIj6R6zlYFbh1Mklsjp/Hck/wC37+K03206JKoC31+Vf2Zf5st/DAOqFUtWxotGq5IV3q8rPWeFg0t0XKrpUL1anTlaRhV7UYlN+9A6+v2ly4NCWfXUshLp8pO4q8qP2rMvKnxZRC7L04B/iDMLX4X7Qik7mY0cw0PRefpvg5AI6GfqNEapRAc0tnldJAOojBaevf2hEPp1le061NtQ4LhJA0mYMeKiH7Kez5qWdJ068x0253KKFngLYYVbqpCXbdQl61UlSqt/kqzn8wSqJSKAbguBNVLYlUbZuKAC6EWpakaoUILtKftikGpyg5Bo0wneSGz0ys2hXyt60YHNULR21etm3ugGrzHvCxxb0RP84rOxvm/GzcXklDORpKz7Z/7TzK8aLPXx0Y+nKFwCCQzQwfhIz0Wkb+maXKWieqxGVZPfqiVbKpyyyD0BMLL63+SfQr3hHOOZun08Fg1abqZxiCvQWlGrT/6tWZ/7GgY8SJSvEeHvqH4BzfLz/tXl5eVF+zvDHCqoqsg/yHzT4s4WbwjhjqeXwDOkj7LepkHBVbyVfN7CZmUOu3fz09f0tu2sJyUvxa3DR69bpT98eWulmVlqXe6yq7srTxsPLOONoyin4QrUHiEOs4FdMcGi9V0/32qtIK7lak71/SKjGnysJOwWFff9V3h/6hafGrmGBo3P0z9wsltu5zHPGQ2J8UQGzVMUcnuk+cJdmFv+x/BzcXVNkYLg5/YxvxO+QjxQfYuA23urWiz/AG02T3loJ+ZUWpyKKEvzaymSjiwK0rezATnuMKVXnnWSvQtcrZdaq1O0QDtrOVoUeHjou0GJ5owg89xegAvOuGV6PjVTVebJQWaie8QpUlAelVyvU8GuZC8e1y1+FXXKUG1xKh8c9R9EBtsn6zuZk9M+G66xkhUrbH1kULjle7mMCfwtei4EaoVOwDnGRqFyqzkpOxlmR1Ldx81XU62xbGlb0pK2fdGI9d6o72TqtaH0Xio1wDmE/CS1w5hB00O8Kn+VVpYq0njaS2R3Tp81l68dM1LGXeGHbFAoXTm7/oIt1cNccfhJlypY09jxr80bdydsbjMHX7LC99B1TNC6lwhOJ9nraV7AWVxG9lLVrpZ1xdLK29aSSfS11UWVcPTFzcLNrVV1eOOPzaFZXRG1ZWfzI1N66HBTD3LtM5QS5VdUxA/kcD8qUCX18x7eTl/icO8IcO7TyVuHNlpaBIdqPCPDZLHhp1bBGusEb+K5a3pY74TBUId/0sgidzjqcxp1X2H2C9lP8WkX1BFWoBI3YzUNP/I6nuA2XzLhd6W1BVBJe0gtcc8p69AvpfAfbHnHLVgH/dmIjfCng9bCiBTvqbgC17SDoQ4KKqXxKimQUjSqIxqqVRXOXfeYSvvVZjpQPUCnHuhqRoo1SrhB5rjdXKyJWrxlmVkwg7K6qqBBYI9CpBS8qzSg9Db8ShsLQ4fdBwXkxXTXDr4tf2bqti+Ncr29CnuqFuSCMERHYcLtjW5gEarT8wsb8duOV9F9lb1r7djfhJaA3l6Buh8lqXlkxzxGJ1hfM+FXD6buZhghestPawgNFVhxq4bjO372Uyyo14tZvcmOOezdEkfCCXGPiAJ75GV52v7E0XV+QS0RJI5wJEYGYB6A9D0XoHe01BwdzGDOOYHSNvwlrn2ltzb8s/FBERkqLES7/HHlb72KYKvKx7wwauPxZ6aa/tZL+E+7qHlf7xrTBdEEToCPJetq+1o/x20wz4mtDZxoNNO5YDqjSD/uc4EnbtPadM7R2qOf9Xk137CddhhZVwDlegLJCz7toWOb9de58eerNKTe1alys+qV2Zed5C0I1NCJXH1uVXc4z6kK/DabqtSGx0k7aIHD7Q1nmf4tEmPkB3r0bRb0acF3O93/ANdEw1umKlUg5xEAE9ymRXrW4VwG3bzc9Tmq8uWlw5TrILR8JEY/BXm+P8DYKgfbh3I8c3IGl3uzu0GZcJ07I1UfxkAAhjQQTkuc/XMHIB6+Pgk3cUcdzGwGBqPIa4U8Q0aIFOmGEnnJHNAEf/nPrCvUviGOa2JiSY0EySQsN1d2fAd+n4XW3B69fLfvPrukbDeIwBLnDsGAPCFFkOc05ODvn9LqnqOGGVEY1Ei16KKizSMHJik+Eia4Q3XSDUq30BLHiaya1clB5kD19chyzyF0uXCUFSuLpXEHZUUhWDUECIxVDURrUHpvZu8n4Tt9F6Ys0K8DwutyVGnaYPivoNAy0FY7jr8OuiUHQcLXtr9sQWwf+JicbhZ9K3nKnLGCsO8dn5B4lSaSeULLcxa1zbkiQUhUoKO1tL8Lcs47UYwIC7yQOxKVK2Vb9Mu/fputUAasi7rol1eQFi3V5KY8dR5PLOK3NZI1Ki5UqLrrNx6N79c9i65l529dByTDQSegElXo2vxE1QYG2hJ6Z0RjSABHd475+XmhVqhPqPNX4ypipVjDcAz8LZ5SBjvJB69Es5xJ17O39ILiZ7fnKuK3WDsP73RCOEa56qMqxjUecLodPd0PYucvgZQXPrzn7qv0+g1JVDI+4/HrZEa6fug6K0aie2FFz3XbHZBKigW5lV1RVIVSFAheuSpyrnKgqVQohapyIBqQiBisGIBcq6GowYrNpoBBiuKaKKaI2kiARSRWUkZlFHZRRFCp0V6rhHEvgDXba/pYIaAutuwDhV1n2W8W/XXX0Hh92CMH6BWuHjmyvG2nE1qMv8ark1mx62LL9lelEcu2dOvzWdWoQZWZ/qkad2UvX4r2+SpOtL8/Yl9VA/Kxri+ASvEOLF2ncsytJ18l14x8+uLyeT78Hur+UkXEnCI2l18ldxjs7ADn8+K2mXNrVqzIbnfr9V19eXYH/Lf5QhN++eqrQdAJ7sRsrs3ars+tDoqA94lcJ/fSOnZooD2658O/dQLg9Ozv8kNzRPj45Vu8bwNsdy4Xb+Xr8oBcvynvXWVMRturuHynsVS31+VA7IjsVCN+/fYbKHHy8VcGegOe3X7oOtII0Hl+1FQ050UQNupKnu1FFUT3Sr7tRRBz3S77lRRBYUFZtuoogI22RG26iiIFbbojbdRRQgRlurFoCiiIJ3lbos33hUUVotF21it3g9pVq03vaQRTiQTmCooorXJapxCdoQLiqT2LqiTM/i11f6yzSdzdcp+pV7unkoorRT+gvefWewKjnfiR66KKKyjh2zg56adVV1YiQfDs7lFFA4Mkxt1/K7r5meu57l1RBzmx3+vUKfseioog59o8fwoVFFA5G20qnLHzUUQX5wdV1RRQ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24" name="AutoShape 28" descr="data:image/jpeg;base64,/9j/4AAQSkZJRgABAQAAAQABAAD/2wCEAAkGBhQSEBUUEhQVFBQVFRUUFBQUFBYUFBQUFBUVFBcXFBcXHCYeFxojGRQVHy8gIycpLCwsFR4xNTAqNSYrLCkBCQoKDgwOFA8PFSkcFxgpKSkpKSkpKSkpKSkpKSkpKSkpKSkpKSkpKSkpKSksKSkpKSkpLCkpLCksLCkpKSkpKf/AABEIALcBEwMBIgACEQEDEQH/xAAcAAACAwEBAQEAAAAAAAAAAAADBAACBQEGBwj/xAA5EAABAwMCAwUIAgEDBAMAAAABAAIRAwQhMUEFElFhcYGR8AYTIqGxwdHhMvEUFVJiM0KisiNDcv/EABkBAQADAQEAAAAAAAAAAAAAAAABAgMEBf/EAB8RAQEBAQADAAMBAQAAAAAAAAABAhEDEiExQVETYf/aAAwDAQACEQMRAD8A+W3V1KV96ivtiqCyKDra6HWrymGWZS91bEIEqjl1io5WYgNC4VYLhagqpCuGLhaiVYV2BVRGBA1bUpK2qFnhIcPp5WxVfDD3Illt1KZYl6QTdMLPTfxxYNVm01dgRWU1ha7cx2jRTJoYTdhaz+gnbmzgfn1KmRNvHnarY9fVIVQti7pwsusMoUo8ILgmHBCe1XjHRdwQXI7ghuWsYV2mmmtj15JSmcp2iZ9ZVoxooH38N901bOGZHfiR3nb0FRlPQq9E5xOIIjedvr39QpVArkzLY6iTMjfXQflM2VczlocIh2kBoIGDsRiMbbxC7UaCIBAg/wDdJM/DB+fZ/LrCvbOIaA4w3miQcgECcdQRocmNEQvWruNJpcC5gf8ACG1CCScZaANMQIH40a1X/wCOGudzh3M/kgt5REaZ0cNMGAs2tTc8gNDdJAIIcIa4TmASOknUHql6TobMtAMAuJkHOkAZPjpsiGi61Ix7xvg9o+RyFFnsqwIY74RgQGR/5ZUQVFmu/wCKEd9YBLPvQFAuLYJW9thCv/qAS93egtQeduWQ4qjSu13y4rjQgOwq4CE1XDkBWhce1cD1HOQDRKaErsKJa1nUhOXFaRCy7dyepCVC8XpsTbGrlOkjhiy1XTiOsCYotQ2BN21PKw1XXlv8Iobn1KPfiPuhcPqcpyi31QEeC0lnGVl9nm73VY9bUrUvTJ9ZWY5uVn1vZ8LOCC4Jt1NL1GrXNYahZ4S7wmnhAeto59BtT1AevXYkQU/aNwfXVWjGnqjvhj7+GNtvW6tKqcaa9knz+6MbgEZz8tJJz80u+oI+gxIPr6bYUqGm3TWwXDExAJBBkYJG+3bJ3R3Ug7lwf5EgYAcOomImBGOmwhZdOruR4fItPQLRt62kOLScSIHfuI26HXOyIXAcXyAW4HMXAOOTzSSd9BjUz2hVrVQXNJhpDoJeZJAIOP3006PMuS10FoOW8rgQJOJzAyXAabBZ9e4c4GKXMefTlEZGI6HH6RBI1m7FsbTJKi0qTsDmptB72+Go6KIli3d7AWRVviVa9qSUiSoQP/lnqobokJddCDsojFRrVdBHPVedVKiAjaivzoIVwguCrNchrrUDlCqtWg7CxqIyFv2zMKtaYi1CuQYjyT3vdEMUAe9cdTKyrqz2HWJqiVnUavVNU6q5tfHZj62aFdWrXEhIMf8A2o+thU9l/QrdDcpIhOV3fJLgSrZqbAC1AqU1pU6IVK1BaZrLWWM9iWqNWpcUIWfWYujN649zhWMpqi7z9flAATAp+vytY5qGK/lPj6/K6HfnG3aqvHRRtT8qVV4AP7R6dY80gmegxk6espVwkYzgb9vrzVmNzk+ZHduiGnRe8P8AibzwJ82ye7TSJycjVVLy95LcPg/DmD3yNPwl6VYh2vbA/Xjid0Zl18MYkgy4fCYJ7sj1jCC4ouOXMa5x1MAyVxUY4Rlo8ZJUQeZuWpYtT14UvSolxUIADEVtuVq29jGyvUoQgyiyFQBOVWJV+EFSxULFb3qqXILNYie7VabkXnQC5VdrVOZdBQMW7Mhagu+XZIWQkpqpbKtaZP2nFRIkfMflaTbhjgO3SRC3eGVaVW1PIxnOGEFvK2Q4NMGI0J3XzxgYKFR0uFYVKfKObBYQ/nJbGTIbvvoVHrKv/pZ+W/UwUWk9YfCb81PgOux6rUtn7HZc3kxx2+HyezSZWwqGqqtGEvVfC5uO3olaol2XPRAq19kzaW3MchbZnGOtdolKqfQXKlQj+9jkQCtWnw8RBQbjho+8beCtLGdlZFR5cka2Qtd9DlWXdBa5rHcv7JAJykfn+4+wSrXI7BIXRHFpWqPQQuX168EYmfX0U936wdu1FQi7p07o7EIuMz6x/WqM9kD14oIPrf1hSgYXBwf3gzjO3YrF5Om3gMILObQ6TnX7K7GwN46fvdAVkkZifBRc91P6CiDJezmKdtaACUp1EZtzChDS5oS1Z6lOtKFdPACBeq5I112rcZQjUlBVQKLrUB6dNWLF1j0RpQA5VE0KcqvukSb4e3C02HqgWlCAFoUbaVS1tiC2TWhwPMWnYgubHcW5CrxT2eDwX84EmZMcxndxx1OeXbXqenblqO6riCcdmPX7Ud409Osrg9i6k+eVrhIBPNBg79w1R2PBe4jQkwq16mwwDruT3lWtKWiy3rro8WPWtmhazTJWLfGJXqZDaED13fheTvnSSsfXjo9uykrVpfUA7Vtit7uBvoBuT2JP2dZFYzkhri0DUmMAduyf4BcOp1BXqML3Ok81MB7WNIwxrcFhaZ/tb8c3frUocPuywubQfygcxJboO4uB+SwqntU2YeOXvBaY21H3X0oe0lCvavY2s2m99NzeVzhSeJBGjiJzGkr477WcSfWqUxUw6jRp2+vMCKQIDmnoZmFfOM39Oe+XyStKtxFj/wCJlJVlh2tGXAmQ3crYpVAcAz0nB08jnHVT6c/CZ5Lr8l6iJSqrlViEWwrxlozEoo9b+HzQrUynWM7FZmTq+ilj247fWybuW57tuvkkxPoohekcg6Z03R2Uzp4evJUtYgkmAMDxWpwizNYu5BzOALoBBMDs364UBY3PLgbY2UTLuGGVFCXkmodRxTFGlKlegpVctKxVb2siUaaDdsQKKKKIOhdVQuoCsKapNStPVP0Ag5MI1qySFw0k5aUoIRaNCjSWpa26Ttxlbdsz4VlXRklcYCRcCVq3NNI3DuUYyVlp054WdShWo1wD80GnzO1V3WLgJVOcbS9aVXiMiD5+Ea+tFk3AnKXqEt1R7Z3Ml/qc39K2T+V4O/2XprW45SHtME5x17l500CCtGzdiFaaU1hq3t2yplzRJxIj6R6zlYFbh1Mklsjp/Hck/wC37+K03206JKoC31+Vf2Zf5st/DAOqFUtWxotGq5IV3q8rPWeFg0t0XKrpUL1anTlaRhV7UYlN+9A6+v2ly4NCWfXUshLp8pO4q8qP2rMvKnxZRC7L04B/iDMLX4X7Qik7mY0cw0PRefpvg5AI6GfqNEapRAc0tnldJAOojBaevf2hEPp1le061NtQ4LhJA0mYMeKiH7Kez5qWdJ068x0253KKFngLYYVbqpCXbdQl61UlSqt/kqzn8wSqJSKAbguBNVLYlUbZuKAC6EWpakaoUILtKftikGpyg5Bo0wneSGz0ys2hXyt60YHNULR21etm3ugGrzHvCxxb0RP84rOxvm/GzcXklDORpKz7Z/7TzK8aLPXx0Y+nKFwCCQzQwfhIz0Wkb+maXKWieqxGVZPfqiVbKpyyyD0BMLL63+SfQr3hHOOZun08Fg1abqZxiCvQWlGrT/6tWZ/7GgY8SJSvEeHvqH4BzfLz/tXl5eVF+zvDHCqoqsg/yHzT4s4WbwjhjqeXwDOkj7LepkHBVbyVfN7CZmUOu3fz09f0tu2sJyUvxa3DR69bpT98eWulmVlqXe6yq7srTxsPLOONoyin4QrUHiEOs4FdMcGi9V0/32qtIK7lak71/SKjGnysJOwWFff9V3h/6hafGrmGBo3P0z9wsltu5zHPGQ2J8UQGzVMUcnuk+cJdmFv+x/BzcXVNkYLg5/YxvxO+QjxQfYuA23urWiz/AG02T3loJ+ZUWpyKKEvzaymSjiwK0rezATnuMKVXnnWSvQtcrZdaq1O0QDtrOVoUeHjou0GJ5owg89xegAvOuGV6PjVTVebJQWaie8QpUlAelVyvU8GuZC8e1y1+FXXKUG1xKh8c9R9EBtsn6zuZk9M+G66xkhUrbH1kULjle7mMCfwtei4EaoVOwDnGRqFyqzkpOxlmR1Ldx81XU62xbGlb0pK2fdGI9d6o72TqtaH0Xio1wDmE/CS1w5hB00O8Kn+VVpYq0njaS2R3Tp81l68dM1LGXeGHbFAoXTm7/oIt1cNccfhJlypY09jxr80bdydsbjMHX7LC99B1TNC6lwhOJ9nraV7AWVxG9lLVrpZ1xdLK29aSSfS11UWVcPTFzcLNrVV1eOOPzaFZXRG1ZWfzI1N66HBTD3LtM5QS5VdUxA/kcD8qUCX18x7eTl/icO8IcO7TyVuHNlpaBIdqPCPDZLHhp1bBGusEb+K5a3pY74TBUId/0sgidzjqcxp1X2H2C9lP8WkX1BFWoBI3YzUNP/I6nuA2XzLhd6W1BVBJe0gtcc8p69AvpfAfbHnHLVgH/dmIjfCng9bCiBTvqbgC17SDoQ4KKqXxKimQUjSqIxqqVRXOXfeYSvvVZjpQPUCnHuhqRoo1SrhB5rjdXKyJWrxlmVkwg7K6qqBBYI9CpBS8qzSg9Db8ShsLQ4fdBwXkxXTXDr4tf2bqti+Ncr29CnuqFuSCMERHYcLtjW5gEarT8wsb8duOV9F9lb1r7djfhJaA3l6Buh8lqXlkxzxGJ1hfM+FXD6buZhghestPawgNFVhxq4bjO372Uyyo14tZvcmOOezdEkfCCXGPiAJ75GV52v7E0XV+QS0RJI5wJEYGYB6A9D0XoHe01BwdzGDOOYHSNvwlrn2ltzb8s/FBERkqLES7/HHlb72KYKvKx7wwauPxZ6aa/tZL+E+7qHlf7xrTBdEEToCPJetq+1o/x20wz4mtDZxoNNO5YDqjSD/uc4EnbtPadM7R2qOf9Xk137CddhhZVwDlegLJCz7toWOb9de58eerNKTe1alys+qV2Zed5C0I1NCJXH1uVXc4z6kK/DabqtSGx0k7aIHD7Q1nmf4tEmPkB3r0bRb0acF3O93/ANdEw1umKlUg5xEAE9ymRXrW4VwG3bzc9Tmq8uWlw5TrILR8JEY/BXm+P8DYKgfbh3I8c3IGl3uzu0GZcJ07I1UfxkAAhjQQTkuc/XMHIB6+Pgk3cUcdzGwGBqPIa4U8Q0aIFOmGEnnJHNAEf/nPrCvUviGOa2JiSY0EySQsN1d2fAd+n4XW3B69fLfvPrukbDeIwBLnDsGAPCFFkOc05ODvn9LqnqOGGVEY1Ei16KKizSMHJik+Eia4Q3XSDUq30BLHiaya1clB5kD19chyzyF0uXCUFSuLpXEHZUUhWDUECIxVDURrUHpvZu8n4Tt9F6Ys0K8DwutyVGnaYPivoNAy0FY7jr8OuiUHQcLXtr9sQWwf+JicbhZ9K3nKnLGCsO8dn5B4lSaSeULLcxa1zbkiQUhUoKO1tL8Lcs47UYwIC7yQOxKVK2Vb9Mu/fputUAasi7rol1eQFi3V5KY8dR5PLOK3NZI1Ki5UqLrrNx6N79c9i65l529dByTDQSegElXo2vxE1QYG2hJ6Z0RjSABHd475+XmhVqhPqPNX4ypipVjDcAz8LZ5SBjvJB69Es5xJ17O39ILiZ7fnKuK3WDsP73RCOEa56qMqxjUecLodPd0PYucvgZQXPrzn7qv0+g1JVDI+4/HrZEa6fug6K0aie2FFz3XbHZBKigW5lV1RVIVSFAheuSpyrnKgqVQohapyIBqQiBisGIBcq6GowYrNpoBBiuKaKKaI2kiARSRWUkZlFHZRRFCp0V6rhHEvgDXba/pYIaAutuwDhV1n2W8W/XXX0Hh92CMH6BWuHjmyvG2nE1qMv8ark1mx62LL9lelEcu2dOvzWdWoQZWZ/qkad2UvX4r2+SpOtL8/Yl9VA/Kxri+ASvEOLF2ncsytJ18l14x8+uLyeT78Hur+UkXEnCI2l18ldxjs7ADn8+K2mXNrVqzIbnfr9V19eXYH/Lf5QhN++eqrQdAJ7sRsrs3ars+tDoqA94lcJ/fSOnZooD2658O/dQLg9Ozv8kNzRPj45Vu8bwNsdy4Xb+Xr8oBcvynvXWVMRturuHynsVS31+VA7IjsVCN+/fYbKHHy8VcGegOe3X7oOtII0Hl+1FQ050UQNupKnu1FFUT3Sr7tRRBz3S77lRRBYUFZtuoogI22RG26iiIFbbojbdRRQgRlurFoCiiIJ3lbos33hUUVotF21it3g9pVq03vaQRTiQTmCooorXJapxCdoQLiqT2LqiTM/i11f6yzSdzdcp+pV7unkoorRT+gvefWewKjnfiR66KKKyjh2zg56adVV1YiQfDs7lFFA4Mkxt1/K7r5meu57l1RBzmx3+vUKfseioog59o8fwoVFFA5G20qnLHzUUQX5wdV1RRQ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26" name="AutoShape 30" descr="data:image/jpeg;base64,/9j/4AAQSkZJRgABAQAAAQABAAD/2wCEAAkGBhQSEBUUEhQVFBQVFRUUFBQUFBYUFBQUFBUVFBcXFBcXHCYeFxojGRQVHy8gIycpLCwsFR4xNTAqNSYrLCkBCQoKDgwOFA8PFSkcFxgpKSkpKSkpKSkpKSkpKSkpKSkpKSkpKSkpKSkpKSksKSkpKSkpLCkpLCksLCkpKSkpKf/AABEIALcBEwMBIgACEQEDEQH/xAAcAAACAwEBAQEAAAAAAAAAAAADBAACBQEGBwj/xAA5EAABAwMCAwUIAgEDBAMAAAABAAIRAwQhMUEFElFhcYGR8AYTIqGxwdHhMvEUFVJiM0KisiNDcv/EABkBAQADAQEAAAAAAAAAAAAAAAABAgMEBf/EAB8RAQEBAQADAAMBAQAAAAAAAAABAhEDEiExQVETYf/aAAwDAQACEQMRAD8A+W3V1KV96ivtiqCyKDra6HWrymGWZS91bEIEqjl1io5WYgNC4VYLhagqpCuGLhaiVYV2BVRGBA1bUpK2qFnhIcPp5WxVfDD3Illt1KZYl6QTdMLPTfxxYNVm01dgRWU1ha7cx2jRTJoYTdhaz+gnbmzgfn1KmRNvHnarY9fVIVQti7pwsusMoUo8ILgmHBCe1XjHRdwQXI7ghuWsYV2mmmtj15JSmcp2iZ9ZVoxooH38N901bOGZHfiR3nb0FRlPQq9E5xOIIjedvr39QpVArkzLY6iTMjfXQflM2VczlocIh2kBoIGDsRiMbbxC7UaCIBAg/wDdJM/DB+fZ/LrCvbOIaA4w3miQcgECcdQRocmNEQvWruNJpcC5gf8ACG1CCScZaANMQIH40a1X/wCOGudzh3M/kgt5REaZ0cNMGAs2tTc8gNDdJAIIcIa4TmASOknUHql6TobMtAMAuJkHOkAZPjpsiGi61Ix7xvg9o+RyFFnsqwIY74RgQGR/5ZUQVFmu/wCKEd9YBLPvQFAuLYJW9thCv/qAS93egtQeduWQ4qjSu13y4rjQgOwq4CE1XDkBWhce1cD1HOQDRKaErsKJa1nUhOXFaRCy7dyepCVC8XpsTbGrlOkjhiy1XTiOsCYotQ2BN21PKw1XXlv8Iobn1KPfiPuhcPqcpyi31QEeC0lnGVl9nm73VY9bUrUvTJ9ZWY5uVn1vZ8LOCC4Jt1NL1GrXNYahZ4S7wmnhAeto59BtT1AevXYkQU/aNwfXVWjGnqjvhj7+GNtvW6tKqcaa9knz+6MbgEZz8tJJz80u+oI+gxIPr6bYUqGm3TWwXDExAJBBkYJG+3bJ3R3Ug7lwf5EgYAcOomImBGOmwhZdOruR4fItPQLRt62kOLScSIHfuI26HXOyIXAcXyAW4HMXAOOTzSSd9BjUz2hVrVQXNJhpDoJeZJAIOP3006PMuS10FoOW8rgQJOJzAyXAabBZ9e4c4GKXMefTlEZGI6HH6RBI1m7FsbTJKi0qTsDmptB72+Go6KIli3d7AWRVviVa9qSUiSoQP/lnqobokJddCDsojFRrVdBHPVedVKiAjaivzoIVwguCrNchrrUDlCqtWg7CxqIyFv2zMKtaYi1CuQYjyT3vdEMUAe9cdTKyrqz2HWJqiVnUavVNU6q5tfHZj62aFdWrXEhIMf8A2o+thU9l/QrdDcpIhOV3fJLgSrZqbAC1AqU1pU6IVK1BaZrLWWM9iWqNWpcUIWfWYujN649zhWMpqi7z9flAATAp+vytY5qGK/lPj6/K6HfnG3aqvHRRtT8qVV4AP7R6dY80gmegxk6espVwkYzgb9vrzVmNzk+ZHduiGnRe8P8AibzwJ82ye7TSJycjVVLy95LcPg/DmD3yNPwl6VYh2vbA/Xjid0Zl18MYkgy4fCYJ7sj1jCC4ouOXMa5x1MAyVxUY4Rlo8ZJUQeZuWpYtT14UvSolxUIADEVtuVq29jGyvUoQgyiyFQBOVWJV+EFSxULFb3qqXILNYie7VabkXnQC5VdrVOZdBQMW7Mhagu+XZIWQkpqpbKtaZP2nFRIkfMflaTbhjgO3SRC3eGVaVW1PIxnOGEFvK2Q4NMGI0J3XzxgYKFR0uFYVKfKObBYQ/nJbGTIbvvoVHrKv/pZ+W/UwUWk9YfCb81PgOux6rUtn7HZc3kxx2+HyezSZWwqGqqtGEvVfC5uO3olaol2XPRAq19kzaW3MchbZnGOtdolKqfQXKlQj+9jkQCtWnw8RBQbjho+8beCtLGdlZFR5cka2Qtd9DlWXdBa5rHcv7JAJykfn+4+wSrXI7BIXRHFpWqPQQuX168EYmfX0U936wdu1FQi7p07o7EIuMz6x/WqM9kD14oIPrf1hSgYXBwf3gzjO3YrF5Om3gMILObQ6TnX7K7GwN46fvdAVkkZifBRc91P6CiDJezmKdtaACUp1EZtzChDS5oS1Z6lOtKFdPACBeq5I112rcZQjUlBVQKLrUB6dNWLF1j0RpQA5VE0KcqvukSb4e3C02HqgWlCAFoUbaVS1tiC2TWhwPMWnYgubHcW5CrxT2eDwX84EmZMcxndxx1OeXbXqenblqO6riCcdmPX7Ud409Osrg9i6k+eVrhIBPNBg79w1R2PBe4jQkwq16mwwDruT3lWtKWiy3rro8WPWtmhazTJWLfGJXqZDaED13fheTvnSSsfXjo9uykrVpfUA7Vtit7uBvoBuT2JP2dZFYzkhri0DUmMAduyf4BcOp1BXqML3Ok81MB7WNIwxrcFhaZ/tb8c3frUocPuywubQfygcxJboO4uB+SwqntU2YeOXvBaY21H3X0oe0lCvavY2s2m99NzeVzhSeJBGjiJzGkr477WcSfWqUxUw6jRp2+vMCKQIDmnoZmFfOM39Oe+XyStKtxFj/wCJlJVlh2tGXAmQ3crYpVAcAz0nB08jnHVT6c/CZ5Lr8l6iJSqrlViEWwrxlozEoo9b+HzQrUynWM7FZmTq+ilj247fWybuW57tuvkkxPoohekcg6Z03R2Uzp4evJUtYgkmAMDxWpwizNYu5BzOALoBBMDs364UBY3PLgbY2UTLuGGVFCXkmodRxTFGlKlegpVctKxVb2siUaaDdsQKKKKIOhdVQuoCsKapNStPVP0Ag5MI1qySFw0k5aUoIRaNCjSWpa26Ttxlbdsz4VlXRklcYCRcCVq3NNI3DuUYyVlp054WdShWo1wD80GnzO1V3WLgJVOcbS9aVXiMiD5+Ea+tFk3AnKXqEt1R7Z3Ml/qc39K2T+V4O/2XprW45SHtME5x17l500CCtGzdiFaaU1hq3t2yplzRJxIj6R6zlYFbh1Mklsjp/Hck/wC37+K03206JKoC31+Vf2Zf5st/DAOqFUtWxotGq5IV3q8rPWeFg0t0XKrpUL1anTlaRhV7UYlN+9A6+v2ly4NCWfXUshLp8pO4q8qP2rMvKnxZRC7L04B/iDMLX4X7Qik7mY0cw0PRefpvg5AI6GfqNEapRAc0tnldJAOojBaevf2hEPp1le061NtQ4LhJA0mYMeKiH7Kez5qWdJ068x0253KKFngLYYVbqpCXbdQl61UlSqt/kqzn8wSqJSKAbguBNVLYlUbZuKAC6EWpakaoUILtKftikGpyg5Bo0wneSGz0ys2hXyt60YHNULR21etm3ugGrzHvCxxb0RP84rOxvm/GzcXklDORpKz7Z/7TzK8aLPXx0Y+nKFwCCQzQwfhIz0Wkb+maXKWieqxGVZPfqiVbKpyyyD0BMLL63+SfQr3hHOOZun08Fg1abqZxiCvQWlGrT/6tWZ/7GgY8SJSvEeHvqH4BzfLz/tXl5eVF+zvDHCqoqsg/yHzT4s4WbwjhjqeXwDOkj7LepkHBVbyVfN7CZmUOu3fz09f0tu2sJyUvxa3DR69bpT98eWulmVlqXe6yq7srTxsPLOONoyin4QrUHiEOs4FdMcGi9V0/32qtIK7lak71/SKjGnysJOwWFff9V3h/6hafGrmGBo3P0z9wsltu5zHPGQ2J8UQGzVMUcnuk+cJdmFv+x/BzcXVNkYLg5/YxvxO+QjxQfYuA23urWiz/AG02T3loJ+ZUWpyKKEvzaymSjiwK0rezATnuMKVXnnWSvQtcrZdaq1O0QDtrOVoUeHjou0GJ5owg89xegAvOuGV6PjVTVebJQWaie8QpUlAelVyvU8GuZC8e1y1+FXXKUG1xKh8c9R9EBtsn6zuZk9M+G66xkhUrbH1kULjle7mMCfwtei4EaoVOwDnGRqFyqzkpOxlmR1Ldx81XU62xbGlb0pK2fdGI9d6o72TqtaH0Xio1wDmE/CS1w5hB00O8Kn+VVpYq0njaS2R3Tp81l68dM1LGXeGHbFAoXTm7/oIt1cNccfhJlypY09jxr80bdydsbjMHX7LC99B1TNC6lwhOJ9nraV7AWVxG9lLVrpZ1xdLK29aSSfS11UWVcPTFzcLNrVV1eOOPzaFZXRG1ZWfzI1N66HBTD3LtM5QS5VdUxA/kcD8qUCX18x7eTl/icO8IcO7TyVuHNlpaBIdqPCPDZLHhp1bBGusEb+K5a3pY74TBUId/0sgidzjqcxp1X2H2C9lP8WkX1BFWoBI3YzUNP/I6nuA2XzLhd6W1BVBJe0gtcc8p69AvpfAfbHnHLVgH/dmIjfCng9bCiBTvqbgC17SDoQ4KKqXxKimQUjSqIxqqVRXOXfeYSvvVZjpQPUCnHuhqRoo1SrhB5rjdXKyJWrxlmVkwg7K6qqBBYI9CpBS8qzSg9Db8ShsLQ4fdBwXkxXTXDr4tf2bqti+Ncr29CnuqFuSCMERHYcLtjW5gEarT8wsb8duOV9F9lb1r7djfhJaA3l6Buh8lqXlkxzxGJ1hfM+FXD6buZhghestPawgNFVhxq4bjO372Uyyo14tZvcmOOezdEkfCCXGPiAJ75GV52v7E0XV+QS0RJI5wJEYGYB6A9D0XoHe01BwdzGDOOYHSNvwlrn2ltzb8s/FBERkqLES7/HHlb72KYKvKx7wwauPxZ6aa/tZL+E+7qHlf7xrTBdEEToCPJetq+1o/x20wz4mtDZxoNNO5YDqjSD/uc4EnbtPadM7R2qOf9Xk137CddhhZVwDlegLJCz7toWOb9de58eerNKTe1alys+qV2Zed5C0I1NCJXH1uVXc4z6kK/DabqtSGx0k7aIHD7Q1nmf4tEmPkB3r0bRb0acF3O93/ANdEw1umKlUg5xEAE9ymRXrW4VwG3bzc9Tmq8uWlw5TrILR8JEY/BXm+P8DYKgfbh3I8c3IGl3uzu0GZcJ07I1UfxkAAhjQQTkuc/XMHIB6+Pgk3cUcdzGwGBqPIa4U8Q0aIFOmGEnnJHNAEf/nPrCvUviGOa2JiSY0EySQsN1d2fAd+n4XW3B69fLfvPrukbDeIwBLnDsGAPCFFkOc05ODvn9LqnqOGGVEY1Ei16KKizSMHJik+Eia4Q3XSDUq30BLHiaya1clB5kD19chyzyF0uXCUFSuLpXEHZUUhWDUECIxVDURrUHpvZu8n4Tt9F6Ys0K8DwutyVGnaYPivoNAy0FY7jr8OuiUHQcLXtr9sQWwf+JicbhZ9K3nKnLGCsO8dn5B4lSaSeULLcxa1zbkiQUhUoKO1tL8Lcs47UYwIC7yQOxKVK2Vb9Mu/fputUAasi7rol1eQFi3V5KY8dR5PLOK3NZI1Ki5UqLrrNx6N79c9i65l529dByTDQSegElXo2vxE1QYG2hJ6Z0RjSABHd475+XmhVqhPqPNX4ypipVjDcAz8LZ5SBjvJB69Es5xJ17O39ILiZ7fnKuK3WDsP73RCOEa56qMqxjUecLodPd0PYucvgZQXPrzn7qv0+g1JVDI+4/HrZEa6fug6K0aie2FFz3XbHZBKigW5lV1RVIVSFAheuSpyrnKgqVQohapyIBqQiBisGIBcq6GowYrNpoBBiuKaKKaI2kiARSRWUkZlFHZRRFCp0V6rhHEvgDXba/pYIaAutuwDhV1n2W8W/XXX0Hh92CMH6BWuHjmyvG2nE1qMv8ark1mx62LL9lelEcu2dOvzWdWoQZWZ/qkad2UvX4r2+SpOtL8/Yl9VA/Kxri+ASvEOLF2ncsytJ18l14x8+uLyeT78Hur+UkXEnCI2l18ldxjs7ADn8+K2mXNrVqzIbnfr9V19eXYH/Lf5QhN++eqrQdAJ7sRsrs3ars+tDoqA94lcJ/fSOnZooD2658O/dQLg9Ozv8kNzRPj45Vu8bwNsdy4Xb+Xr8oBcvynvXWVMRturuHynsVS31+VA7IjsVCN+/fYbKHHy8VcGegOe3X7oOtII0Hl+1FQ050UQNupKnu1FFUT3Sr7tRRBz3S77lRRBYUFZtuoogI22RG26iiIFbbojbdRRQgRlurFoCiiIJ3lbos33hUUVotF21it3g9pVq03vaQRTiQTmCooorXJapxCdoQLiqT2LqiTM/i11f6yzSdzdcp+pV7unkoorRT+gvefWewKjnfiR66KKKyjh2zg56adVV1YiQfDs7lFFA4Mkxt1/K7r5meu57l1RBzmx3+vUKfseioog59o8fwoVFFA5G20qnLHzUUQX5wdV1RRQ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28" name="AutoShape 32" descr="data:image/jpeg;base64,/9j/4AAQSkZJRgABAQAAAQABAAD/2wCEAAkGBhQSEBUUEhQVFBQVFRUUFBQUFBYUFBQUFBUVFBcXFBcXHCYeFxojGRQVHy8gIycpLCwsFR4xNTAqNSYrLCkBCQoKDgwOFA8PFSkcFxgpKSkpKSkpKSkpKSkpKSkpKSkpKSkpKSkpKSkpKSksKSkpKSkpLCkpLCksLCkpKSkpKf/AABEIALcBEwMBIgACEQEDEQH/xAAcAAACAwEBAQEAAAAAAAAAAAADBAACBQEGBwj/xAA5EAABAwMCAwUIAgEDBAMAAAABAAIRAwQhMUEFElFhcYGR8AYTIqGxwdHhMvEUFVJiM0KisiNDcv/EABkBAQADAQEAAAAAAAAAAAAAAAABAgMEBf/EAB8RAQEBAQADAAMBAQAAAAAAAAABAhEDEiExQVETYf/aAAwDAQACEQMRAD8A+W3V1KV96ivtiqCyKDra6HWrymGWZS91bEIEqjl1io5WYgNC4VYLhagqpCuGLhaiVYV2BVRGBA1bUpK2qFnhIcPp5WxVfDD3Illt1KZYl6QTdMLPTfxxYNVm01dgRWU1ha7cx2jRTJoYTdhaz+gnbmzgfn1KmRNvHnarY9fVIVQti7pwsusMoUo8ILgmHBCe1XjHRdwQXI7ghuWsYV2mmmtj15JSmcp2iZ9ZVoxooH38N901bOGZHfiR3nb0FRlPQq9E5xOIIjedvr39QpVArkzLY6iTMjfXQflM2VczlocIh2kBoIGDsRiMbbxC7UaCIBAg/wDdJM/DB+fZ/LrCvbOIaA4w3miQcgECcdQRocmNEQvWruNJpcC5gf8ACG1CCScZaANMQIH40a1X/wCOGudzh3M/kgt5REaZ0cNMGAs2tTc8gNDdJAIIcIa4TmASOknUHql6TobMtAMAuJkHOkAZPjpsiGi61Ix7xvg9o+RyFFnsqwIY74RgQGR/5ZUQVFmu/wCKEd9YBLPvQFAuLYJW9thCv/qAS93egtQeduWQ4qjSu13y4rjQgOwq4CE1XDkBWhce1cD1HOQDRKaErsKJa1nUhOXFaRCy7dyepCVC8XpsTbGrlOkjhiy1XTiOsCYotQ2BN21PKw1XXlv8Iobn1KPfiPuhcPqcpyi31QEeC0lnGVl9nm73VY9bUrUvTJ9ZWY5uVn1vZ8LOCC4Jt1NL1GrXNYahZ4S7wmnhAeto59BtT1AevXYkQU/aNwfXVWjGnqjvhj7+GNtvW6tKqcaa9knz+6MbgEZz8tJJz80u+oI+gxIPr6bYUqGm3TWwXDExAJBBkYJG+3bJ3R3Ug7lwf5EgYAcOomImBGOmwhZdOruR4fItPQLRt62kOLScSIHfuI26HXOyIXAcXyAW4HMXAOOTzSSd9BjUz2hVrVQXNJhpDoJeZJAIOP3006PMuS10FoOW8rgQJOJzAyXAabBZ9e4c4GKXMefTlEZGI6HH6RBI1m7FsbTJKi0qTsDmptB72+Go6KIli3d7AWRVviVa9qSUiSoQP/lnqobokJddCDsojFRrVdBHPVedVKiAjaivzoIVwguCrNchrrUDlCqtWg7CxqIyFv2zMKtaYi1CuQYjyT3vdEMUAe9cdTKyrqz2HWJqiVnUavVNU6q5tfHZj62aFdWrXEhIMf8A2o+thU9l/QrdDcpIhOV3fJLgSrZqbAC1AqU1pU6IVK1BaZrLWWM9iWqNWpcUIWfWYujN649zhWMpqi7z9flAATAp+vytY5qGK/lPj6/K6HfnG3aqvHRRtT8qVV4AP7R6dY80gmegxk6espVwkYzgb9vrzVmNzk+ZHduiGnRe8P8AibzwJ82ye7TSJycjVVLy95LcPg/DmD3yNPwl6VYh2vbA/Xjid0Zl18MYkgy4fCYJ7sj1jCC4ouOXMa5x1MAyVxUY4Rlo8ZJUQeZuWpYtT14UvSolxUIADEVtuVq29jGyvUoQgyiyFQBOVWJV+EFSxULFb3qqXILNYie7VabkXnQC5VdrVOZdBQMW7Mhagu+XZIWQkpqpbKtaZP2nFRIkfMflaTbhjgO3SRC3eGVaVW1PIxnOGEFvK2Q4NMGI0J3XzxgYKFR0uFYVKfKObBYQ/nJbGTIbvvoVHrKv/pZ+W/UwUWk9YfCb81PgOux6rUtn7HZc3kxx2+HyezSZWwqGqqtGEvVfC5uO3olaol2XPRAq19kzaW3MchbZnGOtdolKqfQXKlQj+9jkQCtWnw8RBQbjho+8beCtLGdlZFR5cka2Qtd9DlWXdBa5rHcv7JAJykfn+4+wSrXI7BIXRHFpWqPQQuX168EYmfX0U936wdu1FQi7p07o7EIuMz6x/WqM9kD14oIPrf1hSgYXBwf3gzjO3YrF5Om3gMILObQ6TnX7K7GwN46fvdAVkkZifBRc91P6CiDJezmKdtaACUp1EZtzChDS5oS1Z6lOtKFdPACBeq5I112rcZQjUlBVQKLrUB6dNWLF1j0RpQA5VE0KcqvukSb4e3C02HqgWlCAFoUbaVS1tiC2TWhwPMWnYgubHcW5CrxT2eDwX84EmZMcxndxx1OeXbXqenblqO6riCcdmPX7Ud409Osrg9i6k+eVrhIBPNBg79w1R2PBe4jQkwq16mwwDruT3lWtKWiy3rro8WPWtmhazTJWLfGJXqZDaED13fheTvnSSsfXjo9uykrVpfUA7Vtit7uBvoBuT2JP2dZFYzkhri0DUmMAduyf4BcOp1BXqML3Ok81MB7WNIwxrcFhaZ/tb8c3frUocPuywubQfygcxJboO4uB+SwqntU2YeOXvBaY21H3X0oe0lCvavY2s2m99NzeVzhSeJBGjiJzGkr477WcSfWqUxUw6jRp2+vMCKQIDmnoZmFfOM39Oe+XyStKtxFj/wCJlJVlh2tGXAmQ3crYpVAcAz0nB08jnHVT6c/CZ5Lr8l6iJSqrlViEWwrxlozEoo9b+HzQrUynWM7FZmTq+ilj247fWybuW57tuvkkxPoohekcg6Z03R2Uzp4evJUtYgkmAMDxWpwizNYu5BzOALoBBMDs364UBY3PLgbY2UTLuGGVFCXkmodRxTFGlKlegpVctKxVb2siUaaDdsQKKKKIOhdVQuoCsKapNStPVP0Ag5MI1qySFw0k5aUoIRaNCjSWpa26Ttxlbdsz4VlXRklcYCRcCVq3NNI3DuUYyVlp054WdShWo1wD80GnzO1V3WLgJVOcbS9aVXiMiD5+Ea+tFk3AnKXqEt1R7Z3Ml/qc39K2T+V4O/2XprW45SHtME5x17l500CCtGzdiFaaU1hq3t2yplzRJxIj6R6zlYFbh1Mklsjp/Hck/wC37+K03206JKoC31+Vf2Zf5st/DAOqFUtWxotGq5IV3q8rPWeFg0t0XKrpUL1anTlaRhV7UYlN+9A6+v2ly4NCWfXUshLp8pO4q8qP2rMvKnxZRC7L04B/iDMLX4X7Qik7mY0cw0PRefpvg5AI6GfqNEapRAc0tnldJAOojBaevf2hEPp1le061NtQ4LhJA0mYMeKiH7Kez5qWdJ068x0253KKFngLYYVbqpCXbdQl61UlSqt/kqzn8wSqJSKAbguBNVLYlUbZuKAC6EWpakaoUILtKftikGpyg5Bo0wneSGz0ys2hXyt60YHNULR21etm3ugGrzHvCxxb0RP84rOxvm/GzcXklDORpKz7Z/7TzK8aLPXx0Y+nKFwCCQzQwfhIz0Wkb+maXKWieqxGVZPfqiVbKpyyyD0BMLL63+SfQr3hHOOZun08Fg1abqZxiCvQWlGrT/6tWZ/7GgY8SJSvEeHvqH4BzfLz/tXl5eVF+zvDHCqoqsg/yHzT4s4WbwjhjqeXwDOkj7LepkHBVbyVfN7CZmUOu3fz09f0tu2sJyUvxa3DR69bpT98eWulmVlqXe6yq7srTxsPLOONoyin4QrUHiEOs4FdMcGi9V0/32qtIK7lak71/SKjGnysJOwWFff9V3h/6hafGrmGBo3P0z9wsltu5zHPGQ2J8UQGzVMUcnuk+cJdmFv+x/BzcXVNkYLg5/YxvxO+QjxQfYuA23urWiz/AG02T3loJ+ZUWpyKKEvzaymSjiwK0rezATnuMKVXnnWSvQtcrZdaq1O0QDtrOVoUeHjou0GJ5owg89xegAvOuGV6PjVTVebJQWaie8QpUlAelVyvU8GuZC8e1y1+FXXKUG1xKh8c9R9EBtsn6zuZk9M+G66xkhUrbH1kULjle7mMCfwtei4EaoVOwDnGRqFyqzkpOxlmR1Ldx81XU62xbGlb0pK2fdGI9d6o72TqtaH0Xio1wDmE/CS1w5hB00O8Kn+VVpYq0njaS2R3Tp81l68dM1LGXeGHbFAoXTm7/oIt1cNccfhJlypY09jxr80bdydsbjMHX7LC99B1TNC6lwhOJ9nraV7AWVxG9lLVrpZ1xdLK29aSSfS11UWVcPTFzcLNrVV1eOOPzaFZXRG1ZWfzI1N66HBTD3LtM5QS5VdUxA/kcD8qUCX18x7eTl/icO8IcO7TyVuHNlpaBIdqPCPDZLHhp1bBGusEb+K5a3pY74TBUId/0sgidzjqcxp1X2H2C9lP8WkX1BFWoBI3YzUNP/I6nuA2XzLhd6W1BVBJe0gtcc8p69AvpfAfbHnHLVgH/dmIjfCng9bCiBTvqbgC17SDoQ4KKqXxKimQUjSqIxqqVRXOXfeYSvvVZjpQPUCnHuhqRoo1SrhB5rjdXKyJWrxlmVkwg7K6qqBBYI9CpBS8qzSg9Db8ShsLQ4fdBwXkxXTXDr4tf2bqti+Ncr29CnuqFuSCMERHYcLtjW5gEarT8wsb8duOV9F9lb1r7djfhJaA3l6Buh8lqXlkxzxGJ1hfM+FXD6buZhghestPawgNFVhxq4bjO372Uyyo14tZvcmOOezdEkfCCXGPiAJ75GV52v7E0XV+QS0RJI5wJEYGYB6A9D0XoHe01BwdzGDOOYHSNvwlrn2ltzb8s/FBERkqLES7/HHlb72KYKvKx7wwauPxZ6aa/tZL+E+7qHlf7xrTBdEEToCPJetq+1o/x20wz4mtDZxoNNO5YDqjSD/uc4EnbtPadM7R2qOf9Xk137CddhhZVwDlegLJCz7toWOb9de58eerNKTe1alys+qV2Zed5C0I1NCJXH1uVXc4z6kK/DabqtSGx0k7aIHD7Q1nmf4tEmPkB3r0bRb0acF3O93/ANdEw1umKlUg5xEAE9ymRXrW4VwG3bzc9Tmq8uWlw5TrILR8JEY/BXm+P8DYKgfbh3I8c3IGl3uzu0GZcJ07I1UfxkAAhjQQTkuc/XMHIB6+Pgk3cUcdzGwGBqPIa4U8Q0aIFOmGEnnJHNAEf/nPrCvUviGOa2JiSY0EySQsN1d2fAd+n4XW3B69fLfvPrukbDeIwBLnDsGAPCFFkOc05ODvn9LqnqOGGVEY1Ei16KKizSMHJik+Eia4Q3XSDUq30BLHiaya1clB5kD19chyzyF0uXCUFSuLpXEHZUUhWDUECIxVDURrUHpvZu8n4Tt9F6Ys0K8DwutyVGnaYPivoNAy0FY7jr8OuiUHQcLXtr9sQWwf+JicbhZ9K3nKnLGCsO8dn5B4lSaSeULLcxa1zbkiQUhUoKO1tL8Lcs47UYwIC7yQOxKVK2Vb9Mu/fputUAasi7rol1eQFi3V5KY8dR5PLOK3NZI1Ki5UqLrrNx6N79c9i65l529dByTDQSegElXo2vxE1QYG2hJ6Z0RjSABHd475+XmhVqhPqPNX4ypipVjDcAz8LZ5SBjvJB69Es5xJ17O39ILiZ7fnKuK3WDsP73RCOEa56qMqxjUecLodPd0PYucvgZQXPrzn7qv0+g1JVDI+4/HrZEa6fug6K0aie2FFz3XbHZBKigW5lV1RVIVSFAheuSpyrnKgqVQohapyIBqQiBisGIBcq6GowYrNpoBBiuKaKKaI2kiARSRWUkZlFHZRRFCp0V6rhHEvgDXba/pYIaAutuwDhV1n2W8W/XXX0Hh92CMH6BWuHjmyvG2nE1qMv8ark1mx62LL9lelEcu2dOvzWdWoQZWZ/qkad2UvX4r2+SpOtL8/Yl9VA/Kxri+ASvEOLF2ncsytJ18l14x8+uLyeT78Hur+UkXEnCI2l18ldxjs7ADn8+K2mXNrVqzIbnfr9V19eXYH/Lf5QhN++eqrQdAJ7sRsrs3ars+tDoqA94lcJ/fSOnZooD2658O/dQLg9Ozv8kNzRPj45Vu8bwNsdy4Xb+Xr8oBcvynvXWVMRturuHynsVS31+VA7IjsVCN+/fYbKHHy8VcGegOe3X7oOtII0Hl+1FQ050UQNupKnu1FFUT3Sr7tRRBz3S77lRRBYUFZtuoogI22RG26iiIFbbojbdRRQgRlurFoCiiIJ3lbos33hUUVotF21it3g9pVq03vaQRTiQTmCooorXJapxCdoQLiqT2LqiTM/i11f6yzSdzdcp+pV7unkoorRT+gvefWewKjnfiR66KKKyjh2zg56adVV1YiQfDs7lFFA4Mkxt1/K7r5meu57l1RBzmx3+vUKfseioog59o8fwoVFFA5G20qnLHzUUQX5wdV1RRQ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30" name="AutoShape 34" descr="data:image/jpeg;base64,/9j/4AAQSkZJRgABAQAAAQABAAD/2wCEAAkGBhQSEBUUEhQVFBQVFRUUFBQUFBYUFBQUFBUVFBcXFBcXHCYeFxojGRQVHy8gIycpLCwsFR4xNTAqNSYrLCkBCQoKDgwOFA8PFSkcFxgpKSkpKSkpKSkpKSkpKSkpKSkpKSkpKSkpKSkpKSksKSkpKSkpLCkpLCksLCkpKSkpKf/AABEIALcBEwMBIgACEQEDEQH/xAAcAAACAwEBAQEAAAAAAAAAAAADBAACBQEGBwj/xAA5EAABAwMCAwUIAgEDBAMAAAABAAIRAwQhMUEFElFhcYGR8AYTIqGxwdHhMvEUFVJiM0KisiNDcv/EABkBAQADAQEAAAAAAAAAAAAAAAABAgMEBf/EAB8RAQEBAQADAAMBAQAAAAAAAAABAhEDEiExQVETYf/aAAwDAQACEQMRAD8A+W3V1KV96ivtiqCyKDra6HWrymGWZS91bEIEqjl1io5WYgNC4VYLhagqpCuGLhaiVYV2BVRGBA1bUpK2qFnhIcPp5WxVfDD3Illt1KZYl6QTdMLPTfxxYNVm01dgRWU1ha7cx2jRTJoYTdhaz+gnbmzgfn1KmRNvHnarY9fVIVQti7pwsusMoUo8ILgmHBCe1XjHRdwQXI7ghuWsYV2mmmtj15JSmcp2iZ9ZVoxooH38N901bOGZHfiR3nb0FRlPQq9E5xOIIjedvr39QpVArkzLY6iTMjfXQflM2VczlocIh2kBoIGDsRiMbbxC7UaCIBAg/wDdJM/DB+fZ/LrCvbOIaA4w3miQcgECcdQRocmNEQvWruNJpcC5gf8ACG1CCScZaANMQIH40a1X/wCOGudzh3M/kgt5REaZ0cNMGAs2tTc8gNDdJAIIcIa4TmASOknUHql6TobMtAMAuJkHOkAZPjpsiGi61Ix7xvg9o+RyFFnsqwIY74RgQGR/5ZUQVFmu/wCKEd9YBLPvQFAuLYJW9thCv/qAS93egtQeduWQ4qjSu13y4rjQgOwq4CE1XDkBWhce1cD1HOQDRKaErsKJa1nUhOXFaRCy7dyepCVC8XpsTbGrlOkjhiy1XTiOsCYotQ2BN21PKw1XXlv8Iobn1KPfiPuhcPqcpyi31QEeC0lnGVl9nm73VY9bUrUvTJ9ZWY5uVn1vZ8LOCC4Jt1NL1GrXNYahZ4S7wmnhAeto59BtT1AevXYkQU/aNwfXVWjGnqjvhj7+GNtvW6tKqcaa9knz+6MbgEZz8tJJz80u+oI+gxIPr6bYUqGm3TWwXDExAJBBkYJG+3bJ3R3Ug7lwf5EgYAcOomImBGOmwhZdOruR4fItPQLRt62kOLScSIHfuI26HXOyIXAcXyAW4HMXAOOTzSSd9BjUz2hVrVQXNJhpDoJeZJAIOP3006PMuS10FoOW8rgQJOJzAyXAabBZ9e4c4GKXMefTlEZGI6HH6RBI1m7FsbTJKi0qTsDmptB72+Go6KIli3d7AWRVviVa9qSUiSoQP/lnqobokJddCDsojFRrVdBHPVedVKiAjaivzoIVwguCrNchrrUDlCqtWg7CxqIyFv2zMKtaYi1CuQYjyT3vdEMUAe9cdTKyrqz2HWJqiVnUavVNU6q5tfHZj62aFdWrXEhIMf8A2o+thU9l/QrdDcpIhOV3fJLgSrZqbAC1AqU1pU6IVK1BaZrLWWM9iWqNWpcUIWfWYujN649zhWMpqi7z9flAATAp+vytY5qGK/lPj6/K6HfnG3aqvHRRtT8qVV4AP7R6dY80gmegxk6espVwkYzgb9vrzVmNzk+ZHduiGnRe8P8AibzwJ82ye7TSJycjVVLy95LcPg/DmD3yNPwl6VYh2vbA/Xjid0Zl18MYkgy4fCYJ7sj1jCC4ouOXMa5x1MAyVxUY4Rlo8ZJUQeZuWpYtT14UvSolxUIADEVtuVq29jGyvUoQgyiyFQBOVWJV+EFSxULFb3qqXILNYie7VabkXnQC5VdrVOZdBQMW7Mhagu+XZIWQkpqpbKtaZP2nFRIkfMflaTbhjgO3SRC3eGVaVW1PIxnOGEFvK2Q4NMGI0J3XzxgYKFR0uFYVKfKObBYQ/nJbGTIbvvoVHrKv/pZ+W/UwUWk9YfCb81PgOux6rUtn7HZc3kxx2+HyezSZWwqGqqtGEvVfC5uO3olaol2XPRAq19kzaW3MchbZnGOtdolKqfQXKlQj+9jkQCtWnw8RBQbjho+8beCtLGdlZFR5cka2Qtd9DlWXdBa5rHcv7JAJykfn+4+wSrXI7BIXRHFpWqPQQuX168EYmfX0U936wdu1FQi7p07o7EIuMz6x/WqM9kD14oIPrf1hSgYXBwf3gzjO3YrF5Om3gMILObQ6TnX7K7GwN46fvdAVkkZifBRc91P6CiDJezmKdtaACUp1EZtzChDS5oS1Z6lOtKFdPACBeq5I112rcZQjUlBVQKLrUB6dNWLF1j0RpQA5VE0KcqvukSb4e3C02HqgWlCAFoUbaVS1tiC2TWhwPMWnYgubHcW5CrxT2eDwX84EmZMcxndxx1OeXbXqenblqO6riCcdmPX7Ud409Osrg9i6k+eVrhIBPNBg79w1R2PBe4jQkwq16mwwDruT3lWtKWiy3rro8WPWtmhazTJWLfGJXqZDaED13fheTvnSSsfXjo9uykrVpfUA7Vtit7uBvoBuT2JP2dZFYzkhri0DUmMAduyf4BcOp1BXqML3Ok81MB7WNIwxrcFhaZ/tb8c3frUocPuywubQfygcxJboO4uB+SwqntU2YeOXvBaY21H3X0oe0lCvavY2s2m99NzeVzhSeJBGjiJzGkr477WcSfWqUxUw6jRp2+vMCKQIDmnoZmFfOM39Oe+XyStKtxFj/wCJlJVlh2tGXAmQ3crYpVAcAz0nB08jnHVT6c/CZ5Lr8l6iJSqrlViEWwrxlozEoo9b+HzQrUynWM7FZmTq+ilj247fWybuW57tuvkkxPoohekcg6Z03R2Uzp4evJUtYgkmAMDxWpwizNYu5BzOALoBBMDs364UBY3PLgbY2UTLuGGVFCXkmodRxTFGlKlegpVctKxVb2siUaaDdsQKKKKIOhdVQuoCsKapNStPVP0Ag5MI1qySFw0k5aUoIRaNCjSWpa26Ttxlbdsz4VlXRklcYCRcCVq3NNI3DuUYyVlp054WdShWo1wD80GnzO1V3WLgJVOcbS9aVXiMiD5+Ea+tFk3AnKXqEt1R7Z3Ml/qc39K2T+V4O/2XprW45SHtME5x17l500CCtGzdiFaaU1hq3t2yplzRJxIj6R6zlYFbh1Mklsjp/Hck/wC37+K03206JKoC31+Vf2Zf5st/DAOqFUtWxotGq5IV3q8rPWeFg0t0XKrpUL1anTlaRhV7UYlN+9A6+v2ly4NCWfXUshLp8pO4q8qP2rMvKnxZRC7L04B/iDMLX4X7Qik7mY0cw0PRefpvg5AI6GfqNEapRAc0tnldJAOojBaevf2hEPp1le061NtQ4LhJA0mYMeKiH7Kez5qWdJ068x0253KKFngLYYVbqpCXbdQl61UlSqt/kqzn8wSqJSKAbguBNVLYlUbZuKAC6EWpakaoUILtKftikGpyg5Bo0wneSGz0ys2hXyt60YHNULR21etm3ugGrzHvCxxb0RP84rOxvm/GzcXklDORpKz7Z/7TzK8aLPXx0Y+nKFwCCQzQwfhIz0Wkb+maXKWieqxGVZPfqiVbKpyyyD0BMLL63+SfQr3hHOOZun08Fg1abqZxiCvQWlGrT/6tWZ/7GgY8SJSvEeHvqH4BzfLz/tXl5eVF+zvDHCqoqsg/yHzT4s4WbwjhjqeXwDOkj7LepkHBVbyVfN7CZmUOu3fz09f0tu2sJyUvxa3DR69bpT98eWulmVlqXe6yq7srTxsPLOONoyin4QrUHiEOs4FdMcGi9V0/32qtIK7lak71/SKjGnysJOwWFff9V3h/6hafGrmGBo3P0z9wsltu5zHPGQ2J8UQGzVMUcnuk+cJdmFv+x/BzcXVNkYLg5/YxvxO+QjxQfYuA23urWiz/AG02T3loJ+ZUWpyKKEvzaymSjiwK0rezATnuMKVXnnWSvQtcrZdaq1O0QDtrOVoUeHjou0GJ5owg89xegAvOuGV6PjVTVebJQWaie8QpUlAelVyvU8GuZC8e1y1+FXXKUG1xKh8c9R9EBtsn6zuZk9M+G66xkhUrbH1kULjle7mMCfwtei4EaoVOwDnGRqFyqzkpOxlmR1Ldx81XU62xbGlb0pK2fdGI9d6o72TqtaH0Xio1wDmE/CS1w5hB00O8Kn+VVpYq0njaS2R3Tp81l68dM1LGXeGHbFAoXTm7/oIt1cNccfhJlypY09jxr80bdydsbjMHX7LC99B1TNC6lwhOJ9nraV7AWVxG9lLVrpZ1xdLK29aSSfS11UWVcPTFzcLNrVV1eOOPzaFZXRG1ZWfzI1N66HBTD3LtM5QS5VdUxA/kcD8qUCX18x7eTl/icO8IcO7TyVuHNlpaBIdqPCPDZLHhp1bBGusEb+K5a3pY74TBUId/0sgidzjqcxp1X2H2C9lP8WkX1BFWoBI3YzUNP/I6nuA2XzLhd6W1BVBJe0gtcc8p69AvpfAfbHnHLVgH/dmIjfCng9bCiBTvqbgC17SDoQ4KKqXxKimQUjSqIxqqVRXOXfeYSvvVZjpQPUCnHuhqRoo1SrhB5rjdXKyJWrxlmVkwg7K6qqBBYI9CpBS8qzSg9Db8ShsLQ4fdBwXkxXTXDr4tf2bqti+Ncr29CnuqFuSCMERHYcLtjW5gEarT8wsb8duOV9F9lb1r7djfhJaA3l6Buh8lqXlkxzxGJ1hfM+FXD6buZhghestPawgNFVhxq4bjO372Uyyo14tZvcmOOezdEkfCCXGPiAJ75GV52v7E0XV+QS0RJI5wJEYGYB6A9D0XoHe01BwdzGDOOYHSNvwlrn2ltzb8s/FBERkqLES7/HHlb72KYKvKx7wwauPxZ6aa/tZL+E+7qHlf7xrTBdEEToCPJetq+1o/x20wz4mtDZxoNNO5YDqjSD/uc4EnbtPadM7R2qOf9Xk137CddhhZVwDlegLJCz7toWOb9de58eerNKTe1alys+qV2Zed5C0I1NCJXH1uVXc4z6kK/DabqtSGx0k7aIHD7Q1nmf4tEmPkB3r0bRb0acF3O93/ANdEw1umKlUg5xEAE9ymRXrW4VwG3bzc9Tmq8uWlw5TrILR8JEY/BXm+P8DYKgfbh3I8c3IGl3uzu0GZcJ07I1UfxkAAhjQQTkuc/XMHIB6+Pgk3cUcdzGwGBqPIa4U8Q0aIFOmGEnnJHNAEf/nPrCvUviGOa2JiSY0EySQsN1d2fAd+n4XW3B69fLfvPrukbDeIwBLnDsGAPCFFkOc05ODvn9LqnqOGGVEY1Ei16KKizSMHJik+Eia4Q3XSDUq30BLHiaya1clB5kD19chyzyF0uXCUFSuLpXEHZUUhWDUECIxVDURrUHpvZu8n4Tt9F6Ys0K8DwutyVGnaYPivoNAy0FY7jr8OuiUHQcLXtr9sQWwf+JicbhZ9K3nKnLGCsO8dn5B4lSaSeULLcxa1zbkiQUhUoKO1tL8Lcs47UYwIC7yQOxKVK2Vb9Mu/fputUAasi7rol1eQFi3V5KY8dR5PLOK3NZI1Ki5UqLrrNx6N79c9i65l529dByTDQSegElXo2vxE1QYG2hJ6Z0RjSABHd475+XmhVqhPqPNX4ypipVjDcAz8LZ5SBjvJB69Es5xJ17O39ILiZ7fnKuK3WDsP73RCOEa56qMqxjUecLodPd0PYucvgZQXPrzn7qv0+g1JVDI+4/HrZEa6fug6K0aie2FFz3XbHZBKigW5lV1RVIVSFAheuSpyrnKgqVQohapyIBqQiBisGIBcq6GowYrNpoBBiuKaKKaI2kiARSRWUkZlFHZRRFCp0V6rhHEvgDXba/pYIaAutuwDhV1n2W8W/XXX0Hh92CMH6BWuHjmyvG2nE1qMv8ark1mx62LL9lelEcu2dOvzWdWoQZWZ/qkad2UvX4r2+SpOtL8/Yl9VA/Kxri+ASvEOLF2ncsytJ18l14x8+uLyeT78Hur+UkXEnCI2l18ldxjs7ADn8+K2mXNrVqzIbnfr9V19eXYH/Lf5QhN++eqrQdAJ7sRsrs3ars+tDoqA94lcJ/fSOnZooD2658O/dQLg9Ozv8kNzRPj45Vu8bwNsdy4Xb+Xr8oBcvynvXWVMRturuHynsVS31+VA7IjsVCN+/fYbKHHy8VcGegOe3X7oOtII0Hl+1FQ050UQNupKnu1FFUT3Sr7tRRBz3S77lRRBYUFZtuoogI22RG26iiIFbbojbdRRQgRlurFoCiiIJ3lbos33hUUVotF21it3g9pVq03vaQRTiQTmCooorXJapxCdoQLiqT2LqiTM/i11f6yzSdzdcp+pV7unkoorRT+gvefWewKjnfiR66KKKyjh2zg56adVV1YiQfDs7lFFA4Mkxt1/K7r5meu57l1RBzmx3+vUKfseioog59o8fwoVFFA5G20qnLHzUUQX5wdV1RRQ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4132" name="Picture 36" descr="http://t0.gstatic.com/images?q=tbn:ANd9GcRHof-AY7d9ZoUDS5TjWwuXYdnLLbGyvwAiyQVIAaPO2ufKIMJpP7aKHHkB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32040" y="1268760"/>
            <a:ext cx="2952328" cy="1872208"/>
          </a:xfrm>
          <a:prstGeom prst="rect">
            <a:avLst/>
          </a:prstGeom>
          <a:noFill/>
        </p:spPr>
      </p:pic>
      <p:pic>
        <p:nvPicPr>
          <p:cNvPr id="4134" name="Picture 38" descr="http://t2.gstatic.com/images?q=tbn:ANd9GcRzTUpJJly11GnyFCunYnFR-8DLgMfcua481Gg7BubgdTFvbYx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12160" y="3284984"/>
            <a:ext cx="2844824" cy="1975868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t0.gstatic.com/images?q=tbn:ANd9GcROiqqdP0LbM4EmY76E3aFiJGA_FLm7-aW7kfQyymUgmcHH0v765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20688"/>
            <a:ext cx="2232248" cy="1952625"/>
          </a:xfrm>
          <a:prstGeom prst="rect">
            <a:avLst/>
          </a:prstGeom>
          <a:noFill/>
        </p:spPr>
      </p:pic>
      <p:pic>
        <p:nvPicPr>
          <p:cNvPr id="19460" name="Picture 4" descr="http://t3.gstatic.com/images?q=tbn:ANd9GcTy93MmtpYVQEwlLOdLrXv7oCZgbNkW6CjTFJXYOO7isdREHK6pp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564904"/>
            <a:ext cx="2232248" cy="1872208"/>
          </a:xfrm>
          <a:prstGeom prst="rect">
            <a:avLst/>
          </a:prstGeom>
          <a:noFill/>
        </p:spPr>
      </p:pic>
      <p:pic>
        <p:nvPicPr>
          <p:cNvPr id="19462" name="Picture 6" descr="http://t3.gstatic.com/images?q=tbn:ANd9GcRN0hWnt6rWx3igXpE84QS55PP0-MSg8Wg2--X0K2-IHSGr_jEUS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437112"/>
            <a:ext cx="2232248" cy="2137793"/>
          </a:xfrm>
          <a:prstGeom prst="rect">
            <a:avLst/>
          </a:prstGeom>
          <a:noFill/>
        </p:spPr>
      </p:pic>
      <p:sp>
        <p:nvSpPr>
          <p:cNvPr id="6" name="5 - TextBox"/>
          <p:cNvSpPr txBox="1"/>
          <p:nvPr/>
        </p:nvSpPr>
        <p:spPr>
          <a:xfrm>
            <a:off x="2915816" y="1268760"/>
            <a:ext cx="62281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92D050"/>
                </a:solidFill>
                <a:latin typeface="Comic Sans MS" pitchFamily="66" charset="0"/>
              </a:rPr>
              <a:t>o</a:t>
            </a:r>
            <a:r>
              <a:rPr lang="en-US" sz="4400" dirty="0" smtClean="0">
                <a:solidFill>
                  <a:srgbClr val="92D050"/>
                </a:solidFill>
                <a:latin typeface="Comic Sans MS" pitchFamily="66" charset="0"/>
              </a:rPr>
              <a:t>thing can stop us from dreaming…..</a:t>
            </a:r>
            <a:endParaRPr lang="el-GR" sz="4400" dirty="0">
              <a:solidFill>
                <a:srgbClr val="92D050"/>
              </a:solidFill>
              <a:latin typeface="Comic Sans MS" pitchFamily="66" charset="0"/>
            </a:endParaRPr>
          </a:p>
        </p:txBody>
      </p:sp>
      <p:sp>
        <p:nvSpPr>
          <p:cNvPr id="7" name="6 - TextBox"/>
          <p:cNvSpPr txBox="1"/>
          <p:nvPr/>
        </p:nvSpPr>
        <p:spPr>
          <a:xfrm>
            <a:off x="2915816" y="3068960"/>
            <a:ext cx="54726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92D050"/>
                </a:solidFill>
                <a:latin typeface="Comic Sans MS" pitchFamily="66" charset="0"/>
              </a:rPr>
              <a:t>b</a:t>
            </a:r>
            <a:r>
              <a:rPr lang="en-US" sz="4800" dirty="0" smtClean="0">
                <a:solidFill>
                  <a:srgbClr val="92D050"/>
                </a:solidFill>
                <a:latin typeface="Comic Sans MS" pitchFamily="66" charset="0"/>
              </a:rPr>
              <a:t>stacles can ‘ t stop us…..</a:t>
            </a:r>
            <a:endParaRPr lang="el-GR" sz="4800" dirty="0">
              <a:solidFill>
                <a:srgbClr val="92D050"/>
              </a:solidFill>
              <a:latin typeface="Comic Sans MS" pitchFamily="66" charset="0"/>
            </a:endParaRPr>
          </a:p>
        </p:txBody>
      </p:sp>
      <p:sp>
        <p:nvSpPr>
          <p:cNvPr id="8" name="7 - TextBox"/>
          <p:cNvSpPr txBox="1"/>
          <p:nvPr/>
        </p:nvSpPr>
        <p:spPr>
          <a:xfrm>
            <a:off x="2843808" y="5085184"/>
            <a:ext cx="52565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92D050"/>
                </a:solidFill>
                <a:latin typeface="Comic Sans MS" pitchFamily="66" charset="0"/>
              </a:rPr>
              <a:t>each peace to children…</a:t>
            </a:r>
            <a:endParaRPr lang="el-GR" sz="4800" dirty="0">
              <a:solidFill>
                <a:srgbClr val="92D05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t3.gstatic.com/images?q=tbn:ANd9GcRx0ncwk4DE4kQQWW25iBauc8R5LBXtQZuOFTfABQOQS9-WPFf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268760"/>
            <a:ext cx="2592288" cy="2392881"/>
          </a:xfrm>
          <a:prstGeom prst="rect">
            <a:avLst/>
          </a:prstGeom>
          <a:noFill/>
        </p:spPr>
      </p:pic>
      <p:sp>
        <p:nvSpPr>
          <p:cNvPr id="3" name="2 - TextBox"/>
          <p:cNvSpPr txBox="1"/>
          <p:nvPr/>
        </p:nvSpPr>
        <p:spPr>
          <a:xfrm>
            <a:off x="1043608" y="1772816"/>
            <a:ext cx="12241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>
                <a:latin typeface="Comic Sans MS" pitchFamily="66" charset="0"/>
              </a:rPr>
              <a:t>A</a:t>
            </a:r>
            <a:endParaRPr lang="el-GR" sz="9600" dirty="0">
              <a:latin typeface="Comic Sans MS" pitchFamily="66" charset="0"/>
            </a:endParaRPr>
          </a:p>
        </p:txBody>
      </p:sp>
      <p:sp>
        <p:nvSpPr>
          <p:cNvPr id="4" name="3 - TextBox"/>
          <p:cNvSpPr txBox="1"/>
          <p:nvPr/>
        </p:nvSpPr>
        <p:spPr>
          <a:xfrm>
            <a:off x="3059832" y="1412776"/>
            <a:ext cx="46805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  <a:latin typeface="Comic Sans MS" pitchFamily="66" charset="0"/>
              </a:rPr>
              <a:t>Flower is more important than a gun….</a:t>
            </a:r>
            <a:endParaRPr lang="el-GR" sz="48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20484" name="Picture 4" descr="http://t0.gstatic.com/images?q=tbn:ANd9GcQGajTzBoBbTIHPO3T6BrsntI6Z6bojux9-X1rJeo7KC2-h6OUM5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3068960"/>
            <a:ext cx="2448272" cy="2736304"/>
          </a:xfrm>
          <a:prstGeom prst="rect">
            <a:avLst/>
          </a:prstGeom>
          <a:noFill/>
        </p:spPr>
      </p:pic>
      <p:pic>
        <p:nvPicPr>
          <p:cNvPr id="20486" name="Picture 6" descr="http://t3.gstatic.com/images?q=tbn:ANd9GcTL2TH1IlqDIhA4zWwgTOL4TG-yptStxGocxSGfASTqrLCpj9pBU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077072"/>
            <a:ext cx="4320480" cy="2232248"/>
          </a:xfrm>
          <a:prstGeom prst="rect">
            <a:avLst/>
          </a:prstGeom>
          <a:noFill/>
        </p:spPr>
      </p:pic>
      <p:sp>
        <p:nvSpPr>
          <p:cNvPr id="9" name="8 - Κουμπί ενέργειας: Τέλος">
            <a:hlinkClick r:id="" action="ppaction://hlinkshowjump?jump=lastslide" highlightClick="1"/>
          </p:cNvPr>
          <p:cNvSpPr/>
          <p:nvPr/>
        </p:nvSpPr>
        <p:spPr>
          <a:xfrm>
            <a:off x="-1764704" y="4149080"/>
            <a:ext cx="1042416" cy="1042416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t2.gstatic.com/images?q=tbn:ANd9GcTNF_rrPWsXcWwDXMMHEupLG55swrtfj7V3LidFecpToUGjPTl3z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188640"/>
            <a:ext cx="2628900" cy="1743076"/>
          </a:xfrm>
          <a:prstGeom prst="rect">
            <a:avLst/>
          </a:prstGeom>
          <a:noFill/>
        </p:spPr>
      </p:pic>
      <p:pic>
        <p:nvPicPr>
          <p:cNvPr id="21508" name="Picture 4" descr="http://t2.gstatic.com/images?q=tbn:ANd9GcT9xG18Us_p6KsKVpXWrd4Atr_rDC62ic3CzFwACYAq38jJYb2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88641"/>
            <a:ext cx="1728192" cy="1224136"/>
          </a:xfrm>
          <a:prstGeom prst="rect">
            <a:avLst/>
          </a:prstGeom>
          <a:noFill/>
        </p:spPr>
      </p:pic>
      <p:pic>
        <p:nvPicPr>
          <p:cNvPr id="21510" name="Picture 6" descr="http://t1.gstatic.com/images?q=tbn:ANd9GcSBcNt70jzhYiVXqsSbWITxjICGg4UxOzyvJnyKEZJSP6Vvife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1340768"/>
            <a:ext cx="1728191" cy="1368152"/>
          </a:xfrm>
          <a:prstGeom prst="rect">
            <a:avLst/>
          </a:prstGeom>
          <a:noFill/>
        </p:spPr>
      </p:pic>
      <p:pic>
        <p:nvPicPr>
          <p:cNvPr id="21512" name="Picture 8" descr="http://t0.gstatic.com/images?q=tbn:ANd9GcQOXk5oS4wCOZQdLupwcDVzRCzEjvQ3Xp35agN4YVtihdmrXWD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2708921"/>
            <a:ext cx="1728192" cy="1224136"/>
          </a:xfrm>
          <a:prstGeom prst="rect">
            <a:avLst/>
          </a:prstGeom>
          <a:noFill/>
        </p:spPr>
      </p:pic>
      <p:pic>
        <p:nvPicPr>
          <p:cNvPr id="21514" name="Picture 10" descr="http://t0.gstatic.com/images?q=tbn:ANd9GcS_AnFH-zNhJEbW1ycpu3OKN1PIFcZeI1X7vEEMthYjF8AZKIt_xw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576" y="3933056"/>
            <a:ext cx="1728192" cy="1296144"/>
          </a:xfrm>
          <a:prstGeom prst="rect">
            <a:avLst/>
          </a:prstGeom>
          <a:noFill/>
        </p:spPr>
      </p:pic>
      <p:pic>
        <p:nvPicPr>
          <p:cNvPr id="21516" name="Picture 12" descr="http://t1.gstatic.com/images?q=tbn:ANd9GcTaNj6lc9-A6kQ8-qIJw8lIGLzdYHaZKYnweFe9Gqf6qbh52J1T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5577" y="5085184"/>
            <a:ext cx="1728191" cy="1512168"/>
          </a:xfrm>
          <a:prstGeom prst="rect">
            <a:avLst/>
          </a:prstGeom>
          <a:noFill/>
        </p:spPr>
      </p:pic>
      <p:sp>
        <p:nvSpPr>
          <p:cNvPr id="8" name="7 - TextBox"/>
          <p:cNvSpPr txBox="1"/>
          <p:nvPr/>
        </p:nvSpPr>
        <p:spPr>
          <a:xfrm>
            <a:off x="2555776" y="260648"/>
            <a:ext cx="37444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FF00"/>
                </a:solidFill>
                <a:latin typeface="Comic Sans MS" pitchFamily="66" charset="0"/>
              </a:rPr>
              <a:t>ime</a:t>
            </a:r>
            <a:r>
              <a:rPr lang="en-US" sz="2800" dirty="0" smtClean="0">
                <a:solidFill>
                  <a:srgbClr val="FFFF00"/>
                </a:solidFill>
                <a:latin typeface="Comic Sans MS" pitchFamily="66" charset="0"/>
              </a:rPr>
              <a:t> is very </a:t>
            </a:r>
            <a:r>
              <a:rPr lang="en-US" sz="2800" dirty="0" err="1" smtClean="0">
                <a:solidFill>
                  <a:srgbClr val="FFFF00"/>
                </a:solidFill>
                <a:latin typeface="Comic Sans MS" pitchFamily="66" charset="0"/>
              </a:rPr>
              <a:t>important,so</a:t>
            </a:r>
            <a:r>
              <a:rPr lang="en-US" sz="2800" dirty="0" smtClean="0">
                <a:solidFill>
                  <a:srgbClr val="FFFF00"/>
                </a:solidFill>
                <a:latin typeface="Comic Sans MS" pitchFamily="66" charset="0"/>
              </a:rPr>
              <a:t> don ‘ t </a:t>
            </a:r>
          </a:p>
          <a:p>
            <a:r>
              <a:rPr lang="en-US" sz="2800" dirty="0" smtClean="0">
                <a:solidFill>
                  <a:srgbClr val="FFFF00"/>
                </a:solidFill>
                <a:latin typeface="Comic Sans MS" pitchFamily="66" charset="0"/>
              </a:rPr>
              <a:t>waste  it…..</a:t>
            </a:r>
            <a:endParaRPr lang="el-GR" sz="28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9" name="8 - TextBox"/>
          <p:cNvSpPr txBox="1"/>
          <p:nvPr/>
        </p:nvSpPr>
        <p:spPr>
          <a:xfrm>
            <a:off x="2483768" y="1700808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err="1" smtClean="0">
                <a:solidFill>
                  <a:srgbClr val="FFFF00"/>
                </a:solidFill>
                <a:latin typeface="Comic Sans MS" pitchFamily="66" charset="0"/>
              </a:rPr>
              <a:t>onesty</a:t>
            </a:r>
            <a:r>
              <a:rPr lang="en-US" sz="5400" dirty="0" smtClean="0">
                <a:solidFill>
                  <a:srgbClr val="FFFF00"/>
                </a:solidFill>
                <a:latin typeface="Comic Sans MS" pitchFamily="66" charset="0"/>
              </a:rPr>
              <a:t>..</a:t>
            </a:r>
            <a:r>
              <a:rPr lang="en-US" dirty="0" smtClean="0"/>
              <a:t> </a:t>
            </a:r>
            <a:endParaRPr lang="el-GR" dirty="0"/>
          </a:p>
        </p:txBody>
      </p:sp>
      <p:sp>
        <p:nvSpPr>
          <p:cNvPr id="10" name="9 - TextBox"/>
          <p:cNvSpPr txBox="1"/>
          <p:nvPr/>
        </p:nvSpPr>
        <p:spPr>
          <a:xfrm>
            <a:off x="2555776" y="2996952"/>
            <a:ext cx="28803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err="1" smtClean="0">
                <a:solidFill>
                  <a:srgbClr val="FFFF00"/>
                </a:solidFill>
                <a:latin typeface="Comic Sans MS" pitchFamily="66" charset="0"/>
              </a:rPr>
              <a:t>rigins</a:t>
            </a:r>
            <a:r>
              <a:rPr lang="en-US" sz="5400" dirty="0" smtClean="0">
                <a:solidFill>
                  <a:srgbClr val="FFFF00"/>
                </a:solidFill>
                <a:latin typeface="Comic Sans MS" pitchFamily="66" charset="0"/>
              </a:rPr>
              <a:t>..</a:t>
            </a:r>
            <a:endParaRPr lang="el-GR" sz="54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11" name="10 - TextBox"/>
          <p:cNvSpPr txBox="1"/>
          <p:nvPr/>
        </p:nvSpPr>
        <p:spPr>
          <a:xfrm>
            <a:off x="2555776" y="4509120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FF00"/>
                </a:solidFill>
                <a:latin typeface="Comic Sans MS" pitchFamily="66" charset="0"/>
              </a:rPr>
              <a:t>espect</a:t>
            </a:r>
            <a:r>
              <a:rPr lang="en-US" sz="2800" dirty="0" smtClean="0">
                <a:solidFill>
                  <a:srgbClr val="FFFF00"/>
                </a:solidFill>
                <a:latin typeface="Comic Sans MS" pitchFamily="66" charset="0"/>
              </a:rPr>
              <a:t> the earth…</a:t>
            </a:r>
            <a:endParaRPr lang="el-GR" sz="28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12" name="11 - TextBox"/>
          <p:cNvSpPr txBox="1"/>
          <p:nvPr/>
        </p:nvSpPr>
        <p:spPr>
          <a:xfrm>
            <a:off x="2555776" y="5733256"/>
            <a:ext cx="4680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FF00"/>
                </a:solidFill>
                <a:latin typeface="Comic Sans MS" pitchFamily="66" charset="0"/>
              </a:rPr>
              <a:t>ever say never…</a:t>
            </a:r>
            <a:endParaRPr lang="el-GR" sz="40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1026" name="Picture 2" descr="http://t3.gstatic.com/images?q=tbn:ANd9GcSj-qcO-STI-P_DCiiEGPiuYGJEfNK7L11TVYQZT29wNJE0DCghD8WrG6mtkQ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72200" y="2132856"/>
            <a:ext cx="2771800" cy="2232248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Τήξη">
  <a:themeElements>
    <a:clrScheme name="Τήξη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Τήξη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Τήξη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138</TotalTime>
  <Words>119</Words>
  <Application>Microsoft Office PowerPoint</Application>
  <PresentationFormat>Προβολή στην οθόνη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7</vt:i4>
      </vt:variant>
    </vt:vector>
  </HeadingPairs>
  <TitlesOfParts>
    <vt:vector size="8" baseType="lpstr">
      <vt:lpstr>Τήξη</vt:lpstr>
      <vt:lpstr>Give a Flower NOT a thorn……….</vt:lpstr>
      <vt:lpstr>Διαφάνεια 2</vt:lpstr>
      <vt:lpstr>Διαφάνεια 3</vt:lpstr>
      <vt:lpstr>Διαφάνεια 4</vt:lpstr>
      <vt:lpstr>Διαφάνεια 5</vt:lpstr>
      <vt:lpstr>Διαφάνεια 6</vt:lpstr>
      <vt:lpstr>Διαφάνεια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Give a Flower NOT a thorn……….</dc:title>
  <dc:creator>kostas</dc:creator>
  <cp:lastModifiedBy>piter</cp:lastModifiedBy>
  <cp:revision>17</cp:revision>
  <dcterms:created xsi:type="dcterms:W3CDTF">2012-11-22T14:15:35Z</dcterms:created>
  <dcterms:modified xsi:type="dcterms:W3CDTF">2012-11-25T21:51:33Z</dcterms:modified>
</cp:coreProperties>
</file>